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63" d="100"/>
          <a:sy n="63" d="100"/>
        </p:scale>
        <p:origin x="96" y="7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08F90D-1EFC-424D-B155-F34C2153C3F3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CD2497-4141-461A-94BF-0A68DE3D434A}">
      <dgm:prSet phldrT="[Text]"/>
      <dgm:spPr/>
      <dgm:t>
        <a:bodyPr/>
        <a:lstStyle/>
        <a:p>
          <a:r>
            <a:rPr lang="en-US" dirty="0"/>
            <a:t>API</a:t>
          </a:r>
        </a:p>
      </dgm:t>
    </dgm:pt>
    <dgm:pt modelId="{AA721963-5C63-4C1D-8B82-524F335E08B5}" type="parTrans" cxnId="{E45876FD-4BF4-4288-9BB3-54361E06821E}">
      <dgm:prSet/>
      <dgm:spPr/>
      <dgm:t>
        <a:bodyPr/>
        <a:lstStyle/>
        <a:p>
          <a:endParaRPr lang="en-US"/>
        </a:p>
      </dgm:t>
    </dgm:pt>
    <dgm:pt modelId="{2CF4415A-228D-4B7E-A9DA-2ECEF7D18605}" type="sibTrans" cxnId="{E45876FD-4BF4-4288-9BB3-54361E06821E}">
      <dgm:prSet/>
      <dgm:spPr/>
      <dgm:t>
        <a:bodyPr/>
        <a:lstStyle/>
        <a:p>
          <a:endParaRPr lang="en-US"/>
        </a:p>
      </dgm:t>
    </dgm:pt>
    <dgm:pt modelId="{873EDA46-9A03-47A3-A41B-C2024BC249FD}">
      <dgm:prSet phldrT="[Text]"/>
      <dgm:spPr/>
      <dgm:t>
        <a:bodyPr/>
        <a:lstStyle/>
        <a:p>
          <a:r>
            <a:rPr lang="en-US" dirty="0"/>
            <a:t>Get JSON</a:t>
          </a:r>
        </a:p>
      </dgm:t>
    </dgm:pt>
    <dgm:pt modelId="{16AFE0E2-461C-4D9C-B1F0-6406817093A2}" type="parTrans" cxnId="{1E33F50F-EDDC-4165-ABE8-7C04B448A580}">
      <dgm:prSet/>
      <dgm:spPr/>
      <dgm:t>
        <a:bodyPr/>
        <a:lstStyle/>
        <a:p>
          <a:endParaRPr lang="en-US"/>
        </a:p>
      </dgm:t>
    </dgm:pt>
    <dgm:pt modelId="{E319FC8A-44AD-4418-B818-3F635F34E385}" type="sibTrans" cxnId="{1E33F50F-EDDC-4165-ABE8-7C04B448A580}">
      <dgm:prSet/>
      <dgm:spPr/>
      <dgm:t>
        <a:bodyPr/>
        <a:lstStyle/>
        <a:p>
          <a:endParaRPr lang="en-US"/>
        </a:p>
      </dgm:t>
    </dgm:pt>
    <dgm:pt modelId="{9F3E08B9-7FE4-4DF9-AB3D-AB9E92255DC8}">
      <dgm:prSet phldrT="[Text]"/>
      <dgm:spPr/>
      <dgm:t>
        <a:bodyPr/>
        <a:lstStyle/>
        <a:p>
          <a:r>
            <a:rPr lang="en-US" dirty="0"/>
            <a:t>SQL</a:t>
          </a:r>
        </a:p>
      </dgm:t>
    </dgm:pt>
    <dgm:pt modelId="{51571574-EBE5-4513-BDCF-D2874ADD43B6}" type="parTrans" cxnId="{85731ED5-1C1B-4CD2-A87A-5CC021A44843}">
      <dgm:prSet/>
      <dgm:spPr/>
      <dgm:t>
        <a:bodyPr/>
        <a:lstStyle/>
        <a:p>
          <a:endParaRPr lang="en-US"/>
        </a:p>
      </dgm:t>
    </dgm:pt>
    <dgm:pt modelId="{671EE0D5-073A-4F2D-9708-1B8560A3CB54}" type="sibTrans" cxnId="{85731ED5-1C1B-4CD2-A87A-5CC021A44843}">
      <dgm:prSet/>
      <dgm:spPr/>
      <dgm:t>
        <a:bodyPr/>
        <a:lstStyle/>
        <a:p>
          <a:endParaRPr lang="en-US"/>
        </a:p>
      </dgm:t>
    </dgm:pt>
    <dgm:pt modelId="{2FAA52A4-4A2E-4931-8014-EE46434320B9}">
      <dgm:prSet phldrT="[Text]" phldr="1"/>
      <dgm:spPr/>
      <dgm:t>
        <a:bodyPr/>
        <a:lstStyle/>
        <a:p>
          <a:endParaRPr lang="en-US"/>
        </a:p>
      </dgm:t>
    </dgm:pt>
    <dgm:pt modelId="{59F70163-AF5C-474A-87C0-497341EA776B}" type="parTrans" cxnId="{BD4E577A-D56E-42C0-AA9F-DC406D67B5D0}">
      <dgm:prSet/>
      <dgm:spPr/>
      <dgm:t>
        <a:bodyPr/>
        <a:lstStyle/>
        <a:p>
          <a:endParaRPr lang="en-US"/>
        </a:p>
      </dgm:t>
    </dgm:pt>
    <dgm:pt modelId="{430C43A5-E2D6-4A9D-A845-FA1F152BDE73}" type="sibTrans" cxnId="{BD4E577A-D56E-42C0-AA9F-DC406D67B5D0}">
      <dgm:prSet/>
      <dgm:spPr/>
      <dgm:t>
        <a:bodyPr/>
        <a:lstStyle/>
        <a:p>
          <a:endParaRPr lang="en-US"/>
        </a:p>
      </dgm:t>
    </dgm:pt>
    <dgm:pt modelId="{0CFBE9F1-DA87-43B0-9554-CD4F1179F153}">
      <dgm:prSet phldrT="[Text]"/>
      <dgm:spPr/>
      <dgm:t>
        <a:bodyPr/>
        <a:lstStyle/>
        <a:p>
          <a:r>
            <a:rPr lang="en-US" dirty="0"/>
            <a:t>WEB SCRAPING</a:t>
          </a:r>
        </a:p>
      </dgm:t>
    </dgm:pt>
    <dgm:pt modelId="{70640CE7-2AD3-4761-868D-75F815260B9F}" type="parTrans" cxnId="{8250409C-4A7E-4AAA-BB79-14B309CCF319}">
      <dgm:prSet/>
      <dgm:spPr/>
      <dgm:t>
        <a:bodyPr/>
        <a:lstStyle/>
        <a:p>
          <a:endParaRPr lang="en-US"/>
        </a:p>
      </dgm:t>
    </dgm:pt>
    <dgm:pt modelId="{B0973EA4-65A0-4CBF-90D7-C3C6D333C0C1}" type="sibTrans" cxnId="{8250409C-4A7E-4AAA-BB79-14B309CCF319}">
      <dgm:prSet/>
      <dgm:spPr/>
      <dgm:t>
        <a:bodyPr/>
        <a:lstStyle/>
        <a:p>
          <a:endParaRPr lang="en-US"/>
        </a:p>
      </dgm:t>
    </dgm:pt>
    <dgm:pt modelId="{AB2F07A8-BB35-44C0-81CD-8915A2D2C6BB}">
      <dgm:prSet phldrT="[Text]" phldr="1"/>
      <dgm:spPr/>
      <dgm:t>
        <a:bodyPr/>
        <a:lstStyle/>
        <a:p>
          <a:endParaRPr lang="en-US"/>
        </a:p>
      </dgm:t>
    </dgm:pt>
    <dgm:pt modelId="{C6961AA4-930A-4B53-B32C-8A9C04EC6283}" type="parTrans" cxnId="{EFDB5423-6F9B-439A-BF28-2F36E1CC49B0}">
      <dgm:prSet/>
      <dgm:spPr/>
      <dgm:t>
        <a:bodyPr/>
        <a:lstStyle/>
        <a:p>
          <a:endParaRPr lang="en-US"/>
        </a:p>
      </dgm:t>
    </dgm:pt>
    <dgm:pt modelId="{B302062E-0086-43C8-B147-777CE7A1898A}" type="sibTrans" cxnId="{EFDB5423-6F9B-439A-BF28-2F36E1CC49B0}">
      <dgm:prSet/>
      <dgm:spPr/>
      <dgm:t>
        <a:bodyPr/>
        <a:lstStyle/>
        <a:p>
          <a:endParaRPr lang="en-US"/>
        </a:p>
      </dgm:t>
    </dgm:pt>
    <dgm:pt modelId="{C1E5553B-6C82-4D76-8A01-AF7BE2CF90D8}">
      <dgm:prSet phldrT="[Text]"/>
      <dgm:spPr/>
      <dgm:t>
        <a:bodyPr/>
        <a:lstStyle/>
        <a:p>
          <a:r>
            <a:rPr lang="en-US" dirty="0"/>
            <a:t>Normalize JSON</a:t>
          </a:r>
        </a:p>
      </dgm:t>
    </dgm:pt>
    <dgm:pt modelId="{27D529BD-AA31-46BD-9C17-07E88B4B931C}" type="parTrans" cxnId="{63BC56E4-03F5-4FCF-BA9D-B5E6EB5096FD}">
      <dgm:prSet/>
      <dgm:spPr/>
      <dgm:t>
        <a:bodyPr/>
        <a:lstStyle/>
        <a:p>
          <a:endParaRPr lang="en-US"/>
        </a:p>
      </dgm:t>
    </dgm:pt>
    <dgm:pt modelId="{92B19471-212A-4A45-8D70-02BB71C0EBED}" type="sibTrans" cxnId="{63BC56E4-03F5-4FCF-BA9D-B5E6EB5096FD}">
      <dgm:prSet/>
      <dgm:spPr/>
      <dgm:t>
        <a:bodyPr/>
        <a:lstStyle/>
        <a:p>
          <a:endParaRPr lang="en-US"/>
        </a:p>
      </dgm:t>
    </dgm:pt>
    <dgm:pt modelId="{0C8C84A8-4EDE-47A5-99E7-7DFF04F1975A}" type="pres">
      <dgm:prSet presAssocID="{B408F90D-1EFC-424D-B155-F34C2153C3F3}" presName="linearFlow" presStyleCnt="0">
        <dgm:presLayoutVars>
          <dgm:dir/>
          <dgm:animLvl val="lvl"/>
          <dgm:resizeHandles val="exact"/>
        </dgm:presLayoutVars>
      </dgm:prSet>
      <dgm:spPr/>
    </dgm:pt>
    <dgm:pt modelId="{D2A6EC00-DDD4-4DC4-A89C-F636B7AEE59C}" type="pres">
      <dgm:prSet presAssocID="{72CD2497-4141-461A-94BF-0A68DE3D434A}" presName="composite" presStyleCnt="0"/>
      <dgm:spPr/>
    </dgm:pt>
    <dgm:pt modelId="{A98BCC6B-5DBC-4306-BE54-0589FA41A2D8}" type="pres">
      <dgm:prSet presAssocID="{72CD2497-4141-461A-94BF-0A68DE3D434A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362DB54-9738-46A3-A069-87C40C7EE9AF}" type="pres">
      <dgm:prSet presAssocID="{72CD2497-4141-461A-94BF-0A68DE3D434A}" presName="parSh" presStyleLbl="node1" presStyleIdx="0" presStyleCnt="3"/>
      <dgm:spPr/>
    </dgm:pt>
    <dgm:pt modelId="{8E5142DB-C45A-4C1C-A143-3504AC78E861}" type="pres">
      <dgm:prSet presAssocID="{72CD2497-4141-461A-94BF-0A68DE3D434A}" presName="desTx" presStyleLbl="fgAcc1" presStyleIdx="0" presStyleCnt="3">
        <dgm:presLayoutVars>
          <dgm:bulletEnabled val="1"/>
        </dgm:presLayoutVars>
      </dgm:prSet>
      <dgm:spPr/>
    </dgm:pt>
    <dgm:pt modelId="{0C61ADB9-E0AB-4677-BAE9-8825E695445D}" type="pres">
      <dgm:prSet presAssocID="{2CF4415A-228D-4B7E-A9DA-2ECEF7D18605}" presName="sibTrans" presStyleLbl="sibTrans2D1" presStyleIdx="0" presStyleCnt="2"/>
      <dgm:spPr/>
    </dgm:pt>
    <dgm:pt modelId="{687DBAA3-43A5-4A85-A184-250FA6B7D712}" type="pres">
      <dgm:prSet presAssocID="{2CF4415A-228D-4B7E-A9DA-2ECEF7D18605}" presName="connTx" presStyleLbl="sibTrans2D1" presStyleIdx="0" presStyleCnt="2"/>
      <dgm:spPr/>
    </dgm:pt>
    <dgm:pt modelId="{A58019D4-478E-41C9-B0B4-BEADAAE9941D}" type="pres">
      <dgm:prSet presAssocID="{9F3E08B9-7FE4-4DF9-AB3D-AB9E92255DC8}" presName="composite" presStyleCnt="0"/>
      <dgm:spPr/>
    </dgm:pt>
    <dgm:pt modelId="{A7250FD7-FB9B-49DC-A598-C01056078FF6}" type="pres">
      <dgm:prSet presAssocID="{9F3E08B9-7FE4-4DF9-AB3D-AB9E92255DC8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A5811BE2-49F4-4668-844B-6C436C89FB07}" type="pres">
      <dgm:prSet presAssocID="{9F3E08B9-7FE4-4DF9-AB3D-AB9E92255DC8}" presName="parSh" presStyleLbl="node1" presStyleIdx="1" presStyleCnt="3"/>
      <dgm:spPr/>
    </dgm:pt>
    <dgm:pt modelId="{184F527A-3660-40F1-917C-3680B060D8E8}" type="pres">
      <dgm:prSet presAssocID="{9F3E08B9-7FE4-4DF9-AB3D-AB9E92255DC8}" presName="desTx" presStyleLbl="fgAcc1" presStyleIdx="1" presStyleCnt="3">
        <dgm:presLayoutVars>
          <dgm:bulletEnabled val="1"/>
        </dgm:presLayoutVars>
      </dgm:prSet>
      <dgm:spPr/>
    </dgm:pt>
    <dgm:pt modelId="{7F7F0F28-5D7B-4D1B-BA35-119A01DA97F1}" type="pres">
      <dgm:prSet presAssocID="{671EE0D5-073A-4F2D-9708-1B8560A3CB54}" presName="sibTrans" presStyleLbl="sibTrans2D1" presStyleIdx="1" presStyleCnt="2"/>
      <dgm:spPr/>
    </dgm:pt>
    <dgm:pt modelId="{6A1F10B4-36EB-4515-9E60-76AE44EE615B}" type="pres">
      <dgm:prSet presAssocID="{671EE0D5-073A-4F2D-9708-1B8560A3CB54}" presName="connTx" presStyleLbl="sibTrans2D1" presStyleIdx="1" presStyleCnt="2"/>
      <dgm:spPr/>
    </dgm:pt>
    <dgm:pt modelId="{59E04E4D-7FCE-45AF-8BBD-D263D13C9A86}" type="pres">
      <dgm:prSet presAssocID="{0CFBE9F1-DA87-43B0-9554-CD4F1179F153}" presName="composite" presStyleCnt="0"/>
      <dgm:spPr/>
    </dgm:pt>
    <dgm:pt modelId="{232BCB68-1D92-46BF-B878-95F26B8DA22B}" type="pres">
      <dgm:prSet presAssocID="{0CFBE9F1-DA87-43B0-9554-CD4F1179F153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ECF0F568-FE4A-40AE-AF00-8BFFF6F8DFEA}" type="pres">
      <dgm:prSet presAssocID="{0CFBE9F1-DA87-43B0-9554-CD4F1179F153}" presName="parSh" presStyleLbl="node1" presStyleIdx="2" presStyleCnt="3"/>
      <dgm:spPr/>
    </dgm:pt>
    <dgm:pt modelId="{D663C07C-A1B7-4B59-A622-C79D9E1DC691}" type="pres">
      <dgm:prSet presAssocID="{0CFBE9F1-DA87-43B0-9554-CD4F1179F153}" presName="desTx" presStyleLbl="fgAcc1" presStyleIdx="2" presStyleCnt="3">
        <dgm:presLayoutVars>
          <dgm:bulletEnabled val="1"/>
        </dgm:presLayoutVars>
      </dgm:prSet>
      <dgm:spPr/>
    </dgm:pt>
  </dgm:ptLst>
  <dgm:cxnLst>
    <dgm:cxn modelId="{17FDC401-8192-4209-9E82-B9AEE67D7628}" type="presOf" srcId="{72CD2497-4141-461A-94BF-0A68DE3D434A}" destId="{A98BCC6B-5DBC-4306-BE54-0589FA41A2D8}" srcOrd="0" destOrd="0" presId="urn:microsoft.com/office/officeart/2005/8/layout/process3"/>
    <dgm:cxn modelId="{1E33F50F-EDDC-4165-ABE8-7C04B448A580}" srcId="{72CD2497-4141-461A-94BF-0A68DE3D434A}" destId="{873EDA46-9A03-47A3-A41B-C2024BC249FD}" srcOrd="0" destOrd="0" parTransId="{16AFE0E2-461C-4D9C-B1F0-6406817093A2}" sibTransId="{E319FC8A-44AD-4418-B818-3F635F34E385}"/>
    <dgm:cxn modelId="{BC94B812-681C-4E8E-AACD-B602A427B94F}" type="presOf" srcId="{0CFBE9F1-DA87-43B0-9554-CD4F1179F153}" destId="{232BCB68-1D92-46BF-B878-95F26B8DA22B}" srcOrd="0" destOrd="0" presId="urn:microsoft.com/office/officeart/2005/8/layout/process3"/>
    <dgm:cxn modelId="{EFDB5423-6F9B-439A-BF28-2F36E1CC49B0}" srcId="{0CFBE9F1-DA87-43B0-9554-CD4F1179F153}" destId="{AB2F07A8-BB35-44C0-81CD-8915A2D2C6BB}" srcOrd="0" destOrd="0" parTransId="{C6961AA4-930A-4B53-B32C-8A9C04EC6283}" sibTransId="{B302062E-0086-43C8-B147-777CE7A1898A}"/>
    <dgm:cxn modelId="{694CC328-18A0-42EF-9A32-35099E0059C0}" type="presOf" srcId="{873EDA46-9A03-47A3-A41B-C2024BC249FD}" destId="{8E5142DB-C45A-4C1C-A143-3504AC78E861}" srcOrd="0" destOrd="0" presId="urn:microsoft.com/office/officeart/2005/8/layout/process3"/>
    <dgm:cxn modelId="{81BC7435-88CD-4027-852D-8E5DCF8091DE}" type="presOf" srcId="{671EE0D5-073A-4F2D-9708-1B8560A3CB54}" destId="{7F7F0F28-5D7B-4D1B-BA35-119A01DA97F1}" srcOrd="0" destOrd="0" presId="urn:microsoft.com/office/officeart/2005/8/layout/process3"/>
    <dgm:cxn modelId="{6DFF4E3F-D3D6-4354-AAC2-C89D383A0496}" type="presOf" srcId="{2CF4415A-228D-4B7E-A9DA-2ECEF7D18605}" destId="{687DBAA3-43A5-4A85-A184-250FA6B7D712}" srcOrd="1" destOrd="0" presId="urn:microsoft.com/office/officeart/2005/8/layout/process3"/>
    <dgm:cxn modelId="{D1192B49-95E0-4D79-9879-E0075BB7E3B9}" type="presOf" srcId="{72CD2497-4141-461A-94BF-0A68DE3D434A}" destId="{9362DB54-9738-46A3-A069-87C40C7EE9AF}" srcOrd="1" destOrd="0" presId="urn:microsoft.com/office/officeart/2005/8/layout/process3"/>
    <dgm:cxn modelId="{28CF4E71-27BE-47C8-B738-F2C9B6EBEAC0}" type="presOf" srcId="{2CF4415A-228D-4B7E-A9DA-2ECEF7D18605}" destId="{0C61ADB9-E0AB-4677-BAE9-8825E695445D}" srcOrd="0" destOrd="0" presId="urn:microsoft.com/office/officeart/2005/8/layout/process3"/>
    <dgm:cxn modelId="{BD4E577A-D56E-42C0-AA9F-DC406D67B5D0}" srcId="{9F3E08B9-7FE4-4DF9-AB3D-AB9E92255DC8}" destId="{2FAA52A4-4A2E-4931-8014-EE46434320B9}" srcOrd="0" destOrd="0" parTransId="{59F70163-AF5C-474A-87C0-497341EA776B}" sibTransId="{430C43A5-E2D6-4A9D-A845-FA1F152BDE73}"/>
    <dgm:cxn modelId="{397EB993-D867-4929-B28E-20A76E8EC7A3}" type="presOf" srcId="{9F3E08B9-7FE4-4DF9-AB3D-AB9E92255DC8}" destId="{A5811BE2-49F4-4668-844B-6C436C89FB07}" srcOrd="1" destOrd="0" presId="urn:microsoft.com/office/officeart/2005/8/layout/process3"/>
    <dgm:cxn modelId="{8250409C-4A7E-4AAA-BB79-14B309CCF319}" srcId="{B408F90D-1EFC-424D-B155-F34C2153C3F3}" destId="{0CFBE9F1-DA87-43B0-9554-CD4F1179F153}" srcOrd="2" destOrd="0" parTransId="{70640CE7-2AD3-4761-868D-75F815260B9F}" sibTransId="{B0973EA4-65A0-4CBF-90D7-C3C6D333C0C1}"/>
    <dgm:cxn modelId="{7C2291A0-C1D0-420B-9D72-AA8C90E86D40}" type="presOf" srcId="{B408F90D-1EFC-424D-B155-F34C2153C3F3}" destId="{0C8C84A8-4EDE-47A5-99E7-7DFF04F1975A}" srcOrd="0" destOrd="0" presId="urn:microsoft.com/office/officeart/2005/8/layout/process3"/>
    <dgm:cxn modelId="{B08CD9B6-6135-4695-8722-DF56A4CF7798}" type="presOf" srcId="{AB2F07A8-BB35-44C0-81CD-8915A2D2C6BB}" destId="{D663C07C-A1B7-4B59-A622-C79D9E1DC691}" srcOrd="0" destOrd="0" presId="urn:microsoft.com/office/officeart/2005/8/layout/process3"/>
    <dgm:cxn modelId="{AF0566BA-9C94-4781-83FE-76BF7B112A3F}" type="presOf" srcId="{9F3E08B9-7FE4-4DF9-AB3D-AB9E92255DC8}" destId="{A7250FD7-FB9B-49DC-A598-C01056078FF6}" srcOrd="0" destOrd="0" presId="urn:microsoft.com/office/officeart/2005/8/layout/process3"/>
    <dgm:cxn modelId="{F3A55CBE-7C3C-46AC-A5AF-692F45C4380D}" type="presOf" srcId="{C1E5553B-6C82-4D76-8A01-AF7BE2CF90D8}" destId="{8E5142DB-C45A-4C1C-A143-3504AC78E861}" srcOrd="0" destOrd="1" presId="urn:microsoft.com/office/officeart/2005/8/layout/process3"/>
    <dgm:cxn modelId="{7D69BCC2-801E-410C-B9D4-379C9F04944C}" type="presOf" srcId="{671EE0D5-073A-4F2D-9708-1B8560A3CB54}" destId="{6A1F10B4-36EB-4515-9E60-76AE44EE615B}" srcOrd="1" destOrd="0" presId="urn:microsoft.com/office/officeart/2005/8/layout/process3"/>
    <dgm:cxn modelId="{D21487CB-3C99-4007-855E-AC83C5C857D1}" type="presOf" srcId="{0CFBE9F1-DA87-43B0-9554-CD4F1179F153}" destId="{ECF0F568-FE4A-40AE-AF00-8BFFF6F8DFEA}" srcOrd="1" destOrd="0" presId="urn:microsoft.com/office/officeart/2005/8/layout/process3"/>
    <dgm:cxn modelId="{874098CE-90D8-4D3F-B745-43F598B515D8}" type="presOf" srcId="{2FAA52A4-4A2E-4931-8014-EE46434320B9}" destId="{184F527A-3660-40F1-917C-3680B060D8E8}" srcOrd="0" destOrd="0" presId="urn:microsoft.com/office/officeart/2005/8/layout/process3"/>
    <dgm:cxn modelId="{85731ED5-1C1B-4CD2-A87A-5CC021A44843}" srcId="{B408F90D-1EFC-424D-B155-F34C2153C3F3}" destId="{9F3E08B9-7FE4-4DF9-AB3D-AB9E92255DC8}" srcOrd="1" destOrd="0" parTransId="{51571574-EBE5-4513-BDCF-D2874ADD43B6}" sibTransId="{671EE0D5-073A-4F2D-9708-1B8560A3CB54}"/>
    <dgm:cxn modelId="{63BC56E4-03F5-4FCF-BA9D-B5E6EB5096FD}" srcId="{72CD2497-4141-461A-94BF-0A68DE3D434A}" destId="{C1E5553B-6C82-4D76-8A01-AF7BE2CF90D8}" srcOrd="1" destOrd="0" parTransId="{27D529BD-AA31-46BD-9C17-07E88B4B931C}" sibTransId="{92B19471-212A-4A45-8D70-02BB71C0EBED}"/>
    <dgm:cxn modelId="{E45876FD-4BF4-4288-9BB3-54361E06821E}" srcId="{B408F90D-1EFC-424D-B155-F34C2153C3F3}" destId="{72CD2497-4141-461A-94BF-0A68DE3D434A}" srcOrd="0" destOrd="0" parTransId="{AA721963-5C63-4C1D-8B82-524F335E08B5}" sibTransId="{2CF4415A-228D-4B7E-A9DA-2ECEF7D18605}"/>
    <dgm:cxn modelId="{20DCAA70-BCCB-40BE-87AE-01280E88FA28}" type="presParOf" srcId="{0C8C84A8-4EDE-47A5-99E7-7DFF04F1975A}" destId="{D2A6EC00-DDD4-4DC4-A89C-F636B7AEE59C}" srcOrd="0" destOrd="0" presId="urn:microsoft.com/office/officeart/2005/8/layout/process3"/>
    <dgm:cxn modelId="{107B359D-F49D-4674-AC0C-27C728645074}" type="presParOf" srcId="{D2A6EC00-DDD4-4DC4-A89C-F636B7AEE59C}" destId="{A98BCC6B-5DBC-4306-BE54-0589FA41A2D8}" srcOrd="0" destOrd="0" presId="urn:microsoft.com/office/officeart/2005/8/layout/process3"/>
    <dgm:cxn modelId="{DC00B2D9-9899-4BCB-9169-B689213B2DA0}" type="presParOf" srcId="{D2A6EC00-DDD4-4DC4-A89C-F636B7AEE59C}" destId="{9362DB54-9738-46A3-A069-87C40C7EE9AF}" srcOrd="1" destOrd="0" presId="urn:microsoft.com/office/officeart/2005/8/layout/process3"/>
    <dgm:cxn modelId="{5B5A3D1A-3200-4035-BC70-228A7145BEB8}" type="presParOf" srcId="{D2A6EC00-DDD4-4DC4-A89C-F636B7AEE59C}" destId="{8E5142DB-C45A-4C1C-A143-3504AC78E861}" srcOrd="2" destOrd="0" presId="urn:microsoft.com/office/officeart/2005/8/layout/process3"/>
    <dgm:cxn modelId="{DFD957D7-50B8-47AD-8DE6-C0AF754C80B8}" type="presParOf" srcId="{0C8C84A8-4EDE-47A5-99E7-7DFF04F1975A}" destId="{0C61ADB9-E0AB-4677-BAE9-8825E695445D}" srcOrd="1" destOrd="0" presId="urn:microsoft.com/office/officeart/2005/8/layout/process3"/>
    <dgm:cxn modelId="{DF06F1A1-416D-46EA-9864-250342F8FD06}" type="presParOf" srcId="{0C61ADB9-E0AB-4677-BAE9-8825E695445D}" destId="{687DBAA3-43A5-4A85-A184-250FA6B7D712}" srcOrd="0" destOrd="0" presId="urn:microsoft.com/office/officeart/2005/8/layout/process3"/>
    <dgm:cxn modelId="{DCB97495-DACD-41AA-BDA8-38AF5132DEF2}" type="presParOf" srcId="{0C8C84A8-4EDE-47A5-99E7-7DFF04F1975A}" destId="{A58019D4-478E-41C9-B0B4-BEADAAE9941D}" srcOrd="2" destOrd="0" presId="urn:microsoft.com/office/officeart/2005/8/layout/process3"/>
    <dgm:cxn modelId="{8CDD6A00-41EE-4498-B07B-F7B39D00E3BD}" type="presParOf" srcId="{A58019D4-478E-41C9-B0B4-BEADAAE9941D}" destId="{A7250FD7-FB9B-49DC-A598-C01056078FF6}" srcOrd="0" destOrd="0" presId="urn:microsoft.com/office/officeart/2005/8/layout/process3"/>
    <dgm:cxn modelId="{16161A3E-AC0C-4D2D-9269-B170760458EF}" type="presParOf" srcId="{A58019D4-478E-41C9-B0B4-BEADAAE9941D}" destId="{A5811BE2-49F4-4668-844B-6C436C89FB07}" srcOrd="1" destOrd="0" presId="urn:microsoft.com/office/officeart/2005/8/layout/process3"/>
    <dgm:cxn modelId="{C5011BDB-6676-451D-9A56-14731BED150C}" type="presParOf" srcId="{A58019D4-478E-41C9-B0B4-BEADAAE9941D}" destId="{184F527A-3660-40F1-917C-3680B060D8E8}" srcOrd="2" destOrd="0" presId="urn:microsoft.com/office/officeart/2005/8/layout/process3"/>
    <dgm:cxn modelId="{322124D8-399A-4E2B-B323-C03F3D333F82}" type="presParOf" srcId="{0C8C84A8-4EDE-47A5-99E7-7DFF04F1975A}" destId="{7F7F0F28-5D7B-4D1B-BA35-119A01DA97F1}" srcOrd="3" destOrd="0" presId="urn:microsoft.com/office/officeart/2005/8/layout/process3"/>
    <dgm:cxn modelId="{5F27B6B2-8BD7-4B51-8D12-1B39F5B7E9BE}" type="presParOf" srcId="{7F7F0F28-5D7B-4D1B-BA35-119A01DA97F1}" destId="{6A1F10B4-36EB-4515-9E60-76AE44EE615B}" srcOrd="0" destOrd="0" presId="urn:microsoft.com/office/officeart/2005/8/layout/process3"/>
    <dgm:cxn modelId="{8CDF68F0-647A-4F29-8052-6CE90B8531E6}" type="presParOf" srcId="{0C8C84A8-4EDE-47A5-99E7-7DFF04F1975A}" destId="{59E04E4D-7FCE-45AF-8BBD-D263D13C9A86}" srcOrd="4" destOrd="0" presId="urn:microsoft.com/office/officeart/2005/8/layout/process3"/>
    <dgm:cxn modelId="{CE1EB59C-5090-43AF-9FDD-E17ABEFB08EE}" type="presParOf" srcId="{59E04E4D-7FCE-45AF-8BBD-D263D13C9A86}" destId="{232BCB68-1D92-46BF-B878-95F26B8DA22B}" srcOrd="0" destOrd="0" presId="urn:microsoft.com/office/officeart/2005/8/layout/process3"/>
    <dgm:cxn modelId="{AB333884-6DDD-4026-B772-D306C274DAD4}" type="presParOf" srcId="{59E04E4D-7FCE-45AF-8BBD-D263D13C9A86}" destId="{ECF0F568-FE4A-40AE-AF00-8BFFF6F8DFEA}" srcOrd="1" destOrd="0" presId="urn:microsoft.com/office/officeart/2005/8/layout/process3"/>
    <dgm:cxn modelId="{8CDFB373-51C9-4110-979D-F0E6C38C19BC}" type="presParOf" srcId="{59E04E4D-7FCE-45AF-8BBD-D263D13C9A86}" destId="{D663C07C-A1B7-4B59-A622-C79D9E1DC691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6ACD8C-C05B-4E6E-9E1C-F47CA7A3E798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37191E-7BB1-429C-BDC5-03C9A66573F6}">
      <dgm:prSet phldrT="[Text]"/>
      <dgm:spPr/>
      <dgm:t>
        <a:bodyPr/>
        <a:lstStyle/>
        <a:p>
          <a:r>
            <a:rPr lang="en-US" dirty="0"/>
            <a:t>GET DATA FROM API</a:t>
          </a:r>
        </a:p>
      </dgm:t>
    </dgm:pt>
    <dgm:pt modelId="{2039DDE4-ED79-4E7E-A7F6-BAD3E64CC889}" type="parTrans" cxnId="{21EFA75C-5D1F-495D-B1A8-6FA2AC457CC2}">
      <dgm:prSet/>
      <dgm:spPr/>
      <dgm:t>
        <a:bodyPr/>
        <a:lstStyle/>
        <a:p>
          <a:endParaRPr lang="en-US"/>
        </a:p>
      </dgm:t>
    </dgm:pt>
    <dgm:pt modelId="{C5AFC6A1-EAB6-4F9F-BE69-A31DAE241EE9}" type="sibTrans" cxnId="{21EFA75C-5D1F-495D-B1A8-6FA2AC457CC2}">
      <dgm:prSet/>
      <dgm:spPr/>
      <dgm:t>
        <a:bodyPr/>
        <a:lstStyle/>
        <a:p>
          <a:endParaRPr lang="en-US"/>
        </a:p>
      </dgm:t>
    </dgm:pt>
    <dgm:pt modelId="{6C040A25-6849-4099-AC47-47B12FD31FD3}">
      <dgm:prSet phldrT="[Text]"/>
      <dgm:spPr/>
      <dgm:t>
        <a:bodyPr/>
        <a:lstStyle/>
        <a:p>
          <a:r>
            <a:rPr lang="en-US" dirty="0"/>
            <a:t>NORMALIZE JSON</a:t>
          </a:r>
        </a:p>
      </dgm:t>
    </dgm:pt>
    <dgm:pt modelId="{790B4E47-E537-4040-A22F-7546E3FFA253}" type="parTrans" cxnId="{C997626B-535D-423E-B9A7-FEDE2B7A4098}">
      <dgm:prSet/>
      <dgm:spPr/>
      <dgm:t>
        <a:bodyPr/>
        <a:lstStyle/>
        <a:p>
          <a:endParaRPr lang="en-US"/>
        </a:p>
      </dgm:t>
    </dgm:pt>
    <dgm:pt modelId="{FD3B48DC-1D58-4382-B61F-3E2771CDEB20}" type="sibTrans" cxnId="{C997626B-535D-423E-B9A7-FEDE2B7A4098}">
      <dgm:prSet/>
      <dgm:spPr/>
      <dgm:t>
        <a:bodyPr/>
        <a:lstStyle/>
        <a:p>
          <a:endParaRPr lang="en-US"/>
        </a:p>
      </dgm:t>
    </dgm:pt>
    <dgm:pt modelId="{E0CD13AE-6392-4250-9E37-09BC0E97D80B}">
      <dgm:prSet phldrT="[Text]"/>
      <dgm:spPr/>
      <dgm:t>
        <a:bodyPr/>
        <a:lstStyle/>
        <a:p>
          <a:r>
            <a:rPr lang="en-US" dirty="0"/>
            <a:t>Get BOOSTER VERSION</a:t>
          </a:r>
        </a:p>
      </dgm:t>
    </dgm:pt>
    <dgm:pt modelId="{5FCCB94D-35B8-41ED-845B-FFF959984398}" type="parTrans" cxnId="{681AD473-F330-42F8-ADB1-F29200E47145}">
      <dgm:prSet/>
      <dgm:spPr/>
      <dgm:t>
        <a:bodyPr/>
        <a:lstStyle/>
        <a:p>
          <a:endParaRPr lang="en-US"/>
        </a:p>
      </dgm:t>
    </dgm:pt>
    <dgm:pt modelId="{E40496A4-368B-434F-B36E-48C48433A172}" type="sibTrans" cxnId="{681AD473-F330-42F8-ADB1-F29200E47145}">
      <dgm:prSet/>
      <dgm:spPr/>
      <dgm:t>
        <a:bodyPr/>
        <a:lstStyle/>
        <a:p>
          <a:endParaRPr lang="en-US"/>
        </a:p>
      </dgm:t>
    </dgm:pt>
    <dgm:pt modelId="{793AD83D-5EC8-4F5D-A9E1-5BDE209AF795}">
      <dgm:prSet phldrT="[Text]"/>
      <dgm:spPr/>
      <dgm:t>
        <a:bodyPr/>
        <a:lstStyle/>
        <a:p>
          <a:r>
            <a:rPr lang="en-US" dirty="0"/>
            <a:t>GET PAYLOAD DATA</a:t>
          </a:r>
        </a:p>
      </dgm:t>
    </dgm:pt>
    <dgm:pt modelId="{E095E6E3-65A8-4CDA-8EB6-CEDBDE438A3B}" type="parTrans" cxnId="{900BDCCA-1EDC-4C26-8002-AEE8D9F9BAFA}">
      <dgm:prSet/>
      <dgm:spPr/>
      <dgm:t>
        <a:bodyPr/>
        <a:lstStyle/>
        <a:p>
          <a:endParaRPr lang="en-US"/>
        </a:p>
      </dgm:t>
    </dgm:pt>
    <dgm:pt modelId="{C65F26B6-100D-40AC-B2C8-4CF1079B9DFA}" type="sibTrans" cxnId="{900BDCCA-1EDC-4C26-8002-AEE8D9F9BAFA}">
      <dgm:prSet/>
      <dgm:spPr/>
      <dgm:t>
        <a:bodyPr/>
        <a:lstStyle/>
        <a:p>
          <a:endParaRPr lang="en-US"/>
        </a:p>
      </dgm:t>
    </dgm:pt>
    <dgm:pt modelId="{505A8C9D-DE0D-4308-AFF9-BAC8F849C84A}">
      <dgm:prSet phldrT="[Text]"/>
      <dgm:spPr/>
      <dgm:t>
        <a:bodyPr/>
        <a:lstStyle/>
        <a:p>
          <a:r>
            <a:rPr lang="en-US" dirty="0"/>
            <a:t>GET CORE DATA</a:t>
          </a:r>
        </a:p>
      </dgm:t>
    </dgm:pt>
    <dgm:pt modelId="{CC401854-D41A-4557-B8C9-EE9EB6C9BECC}" type="parTrans" cxnId="{B77AD0CD-C37F-458A-874B-8307EAA9AEF3}">
      <dgm:prSet/>
      <dgm:spPr/>
      <dgm:t>
        <a:bodyPr/>
        <a:lstStyle/>
        <a:p>
          <a:endParaRPr lang="en-US"/>
        </a:p>
      </dgm:t>
    </dgm:pt>
    <dgm:pt modelId="{EE342CDA-C1D4-4A18-84B8-1348E6F55B8D}" type="sibTrans" cxnId="{B77AD0CD-C37F-458A-874B-8307EAA9AEF3}">
      <dgm:prSet/>
      <dgm:spPr/>
      <dgm:t>
        <a:bodyPr/>
        <a:lstStyle/>
        <a:p>
          <a:endParaRPr lang="en-US"/>
        </a:p>
      </dgm:t>
    </dgm:pt>
    <dgm:pt modelId="{22B2ED14-6D8B-4BEC-AAE0-64BB928F4380}" type="pres">
      <dgm:prSet presAssocID="{DF6ACD8C-C05B-4E6E-9E1C-F47CA7A3E798}" presName="diagram" presStyleCnt="0">
        <dgm:presLayoutVars>
          <dgm:dir/>
          <dgm:resizeHandles val="exact"/>
        </dgm:presLayoutVars>
      </dgm:prSet>
      <dgm:spPr/>
    </dgm:pt>
    <dgm:pt modelId="{17C599B2-7A9C-4585-B69C-3938A5C99647}" type="pres">
      <dgm:prSet presAssocID="{4E37191E-7BB1-429C-BDC5-03C9A66573F6}" presName="node" presStyleLbl="node1" presStyleIdx="0" presStyleCnt="5">
        <dgm:presLayoutVars>
          <dgm:bulletEnabled val="1"/>
        </dgm:presLayoutVars>
      </dgm:prSet>
      <dgm:spPr/>
    </dgm:pt>
    <dgm:pt modelId="{E4D70A4B-E0DC-4EB8-B9F3-5D50784AAFE3}" type="pres">
      <dgm:prSet presAssocID="{C5AFC6A1-EAB6-4F9F-BE69-A31DAE241EE9}" presName="sibTrans" presStyleLbl="sibTrans2D1" presStyleIdx="0" presStyleCnt="4"/>
      <dgm:spPr/>
    </dgm:pt>
    <dgm:pt modelId="{E59ED196-B0DB-4A5E-8FC1-9510030FD489}" type="pres">
      <dgm:prSet presAssocID="{C5AFC6A1-EAB6-4F9F-BE69-A31DAE241EE9}" presName="connectorText" presStyleLbl="sibTrans2D1" presStyleIdx="0" presStyleCnt="4"/>
      <dgm:spPr/>
    </dgm:pt>
    <dgm:pt modelId="{316DFC6F-CEE6-4F24-A99A-E0E3FAB2AEC8}" type="pres">
      <dgm:prSet presAssocID="{6C040A25-6849-4099-AC47-47B12FD31FD3}" presName="node" presStyleLbl="node1" presStyleIdx="1" presStyleCnt="5">
        <dgm:presLayoutVars>
          <dgm:bulletEnabled val="1"/>
        </dgm:presLayoutVars>
      </dgm:prSet>
      <dgm:spPr/>
    </dgm:pt>
    <dgm:pt modelId="{F251C2B4-E1C8-4E28-91CD-A7A778534184}" type="pres">
      <dgm:prSet presAssocID="{FD3B48DC-1D58-4382-B61F-3E2771CDEB20}" presName="sibTrans" presStyleLbl="sibTrans2D1" presStyleIdx="1" presStyleCnt="4"/>
      <dgm:spPr/>
    </dgm:pt>
    <dgm:pt modelId="{777A7D52-24A3-4FE7-8A48-CB85BFF666E4}" type="pres">
      <dgm:prSet presAssocID="{FD3B48DC-1D58-4382-B61F-3E2771CDEB20}" presName="connectorText" presStyleLbl="sibTrans2D1" presStyleIdx="1" presStyleCnt="4"/>
      <dgm:spPr/>
    </dgm:pt>
    <dgm:pt modelId="{72FA3C65-F747-412E-86A2-531CF14B410F}" type="pres">
      <dgm:prSet presAssocID="{E0CD13AE-6392-4250-9E37-09BC0E97D80B}" presName="node" presStyleLbl="node1" presStyleIdx="2" presStyleCnt="5">
        <dgm:presLayoutVars>
          <dgm:bulletEnabled val="1"/>
        </dgm:presLayoutVars>
      </dgm:prSet>
      <dgm:spPr/>
    </dgm:pt>
    <dgm:pt modelId="{317C922C-D6A9-4FAB-AE70-20D37160DD55}" type="pres">
      <dgm:prSet presAssocID="{E40496A4-368B-434F-B36E-48C48433A172}" presName="sibTrans" presStyleLbl="sibTrans2D1" presStyleIdx="2" presStyleCnt="4"/>
      <dgm:spPr/>
    </dgm:pt>
    <dgm:pt modelId="{9F789EB0-B3AC-4DD5-A7F6-AB0F3FC67314}" type="pres">
      <dgm:prSet presAssocID="{E40496A4-368B-434F-B36E-48C48433A172}" presName="connectorText" presStyleLbl="sibTrans2D1" presStyleIdx="2" presStyleCnt="4"/>
      <dgm:spPr/>
    </dgm:pt>
    <dgm:pt modelId="{3A9DF7D0-4D1E-4220-80EF-148B3C4CCC54}" type="pres">
      <dgm:prSet presAssocID="{793AD83D-5EC8-4F5D-A9E1-5BDE209AF795}" presName="node" presStyleLbl="node1" presStyleIdx="3" presStyleCnt="5">
        <dgm:presLayoutVars>
          <dgm:bulletEnabled val="1"/>
        </dgm:presLayoutVars>
      </dgm:prSet>
      <dgm:spPr/>
    </dgm:pt>
    <dgm:pt modelId="{13485351-307C-4E68-8919-97949516D140}" type="pres">
      <dgm:prSet presAssocID="{C65F26B6-100D-40AC-B2C8-4CF1079B9DFA}" presName="sibTrans" presStyleLbl="sibTrans2D1" presStyleIdx="3" presStyleCnt="4"/>
      <dgm:spPr/>
    </dgm:pt>
    <dgm:pt modelId="{14628609-3139-4CEE-8313-72CB6C7C6E13}" type="pres">
      <dgm:prSet presAssocID="{C65F26B6-100D-40AC-B2C8-4CF1079B9DFA}" presName="connectorText" presStyleLbl="sibTrans2D1" presStyleIdx="3" presStyleCnt="4"/>
      <dgm:spPr/>
    </dgm:pt>
    <dgm:pt modelId="{25E7C9B9-4FCC-43FC-91E2-F2E41E5A7805}" type="pres">
      <dgm:prSet presAssocID="{505A8C9D-DE0D-4308-AFF9-BAC8F849C84A}" presName="node" presStyleLbl="node1" presStyleIdx="4" presStyleCnt="5">
        <dgm:presLayoutVars>
          <dgm:bulletEnabled val="1"/>
        </dgm:presLayoutVars>
      </dgm:prSet>
      <dgm:spPr/>
    </dgm:pt>
  </dgm:ptLst>
  <dgm:cxnLst>
    <dgm:cxn modelId="{B2737417-BAAA-4B7C-8752-1686B7F036B8}" type="presOf" srcId="{793AD83D-5EC8-4F5D-A9E1-5BDE209AF795}" destId="{3A9DF7D0-4D1E-4220-80EF-148B3C4CCC54}" srcOrd="0" destOrd="0" presId="urn:microsoft.com/office/officeart/2005/8/layout/process5"/>
    <dgm:cxn modelId="{A4A36218-B839-43F9-B025-A97972E670E9}" type="presOf" srcId="{C5AFC6A1-EAB6-4F9F-BE69-A31DAE241EE9}" destId="{E59ED196-B0DB-4A5E-8FC1-9510030FD489}" srcOrd="1" destOrd="0" presId="urn:microsoft.com/office/officeart/2005/8/layout/process5"/>
    <dgm:cxn modelId="{FD9C5023-7C97-4695-AE55-E9055014884E}" type="presOf" srcId="{4E37191E-7BB1-429C-BDC5-03C9A66573F6}" destId="{17C599B2-7A9C-4585-B69C-3938A5C99647}" srcOrd="0" destOrd="0" presId="urn:microsoft.com/office/officeart/2005/8/layout/process5"/>
    <dgm:cxn modelId="{E2DAC725-74D5-4C4A-BB44-5D8507386A8E}" type="presOf" srcId="{C5AFC6A1-EAB6-4F9F-BE69-A31DAE241EE9}" destId="{E4D70A4B-E0DC-4EB8-B9F3-5D50784AAFE3}" srcOrd="0" destOrd="0" presId="urn:microsoft.com/office/officeart/2005/8/layout/process5"/>
    <dgm:cxn modelId="{21EFA75C-5D1F-495D-B1A8-6FA2AC457CC2}" srcId="{DF6ACD8C-C05B-4E6E-9E1C-F47CA7A3E798}" destId="{4E37191E-7BB1-429C-BDC5-03C9A66573F6}" srcOrd="0" destOrd="0" parTransId="{2039DDE4-ED79-4E7E-A7F6-BAD3E64CC889}" sibTransId="{C5AFC6A1-EAB6-4F9F-BE69-A31DAE241EE9}"/>
    <dgm:cxn modelId="{C4BEA15D-9940-45E7-9015-CBA0A64F5B62}" type="presOf" srcId="{E0CD13AE-6392-4250-9E37-09BC0E97D80B}" destId="{72FA3C65-F747-412E-86A2-531CF14B410F}" srcOrd="0" destOrd="0" presId="urn:microsoft.com/office/officeart/2005/8/layout/process5"/>
    <dgm:cxn modelId="{9B044843-E392-48D9-80B3-AF8923813FB5}" type="presOf" srcId="{505A8C9D-DE0D-4308-AFF9-BAC8F849C84A}" destId="{25E7C9B9-4FCC-43FC-91E2-F2E41E5A7805}" srcOrd="0" destOrd="0" presId="urn:microsoft.com/office/officeart/2005/8/layout/process5"/>
    <dgm:cxn modelId="{C997626B-535D-423E-B9A7-FEDE2B7A4098}" srcId="{DF6ACD8C-C05B-4E6E-9E1C-F47CA7A3E798}" destId="{6C040A25-6849-4099-AC47-47B12FD31FD3}" srcOrd="1" destOrd="0" parTransId="{790B4E47-E537-4040-A22F-7546E3FFA253}" sibTransId="{FD3B48DC-1D58-4382-B61F-3E2771CDEB20}"/>
    <dgm:cxn modelId="{5365F84D-B3A2-4FBA-ABCA-9B6EADC84B8A}" type="presOf" srcId="{DF6ACD8C-C05B-4E6E-9E1C-F47CA7A3E798}" destId="{22B2ED14-6D8B-4BEC-AAE0-64BB928F4380}" srcOrd="0" destOrd="0" presId="urn:microsoft.com/office/officeart/2005/8/layout/process5"/>
    <dgm:cxn modelId="{681AD473-F330-42F8-ADB1-F29200E47145}" srcId="{DF6ACD8C-C05B-4E6E-9E1C-F47CA7A3E798}" destId="{E0CD13AE-6392-4250-9E37-09BC0E97D80B}" srcOrd="2" destOrd="0" parTransId="{5FCCB94D-35B8-41ED-845B-FFF959984398}" sibTransId="{E40496A4-368B-434F-B36E-48C48433A172}"/>
    <dgm:cxn modelId="{59054C93-CF25-48D9-933B-D719F20BF01E}" type="presOf" srcId="{FD3B48DC-1D58-4382-B61F-3E2771CDEB20}" destId="{777A7D52-24A3-4FE7-8A48-CB85BFF666E4}" srcOrd="1" destOrd="0" presId="urn:microsoft.com/office/officeart/2005/8/layout/process5"/>
    <dgm:cxn modelId="{7F2841A4-DE16-4722-922F-E789796FDF86}" type="presOf" srcId="{C65F26B6-100D-40AC-B2C8-4CF1079B9DFA}" destId="{13485351-307C-4E68-8919-97949516D140}" srcOrd="0" destOrd="0" presId="urn:microsoft.com/office/officeart/2005/8/layout/process5"/>
    <dgm:cxn modelId="{8CB670A9-1B2C-493F-B81B-74AF6D6FCD73}" type="presOf" srcId="{E40496A4-368B-434F-B36E-48C48433A172}" destId="{317C922C-D6A9-4FAB-AE70-20D37160DD55}" srcOrd="0" destOrd="0" presId="urn:microsoft.com/office/officeart/2005/8/layout/process5"/>
    <dgm:cxn modelId="{7D00A5B1-2785-469E-9FCA-0C8D5DE13BB6}" type="presOf" srcId="{6C040A25-6849-4099-AC47-47B12FD31FD3}" destId="{316DFC6F-CEE6-4F24-A99A-E0E3FAB2AEC8}" srcOrd="0" destOrd="0" presId="urn:microsoft.com/office/officeart/2005/8/layout/process5"/>
    <dgm:cxn modelId="{DAC50EBA-FE54-40D2-9F18-63F0B02ED42C}" type="presOf" srcId="{C65F26B6-100D-40AC-B2C8-4CF1079B9DFA}" destId="{14628609-3139-4CEE-8313-72CB6C7C6E13}" srcOrd="1" destOrd="0" presId="urn:microsoft.com/office/officeart/2005/8/layout/process5"/>
    <dgm:cxn modelId="{900BDCCA-1EDC-4C26-8002-AEE8D9F9BAFA}" srcId="{DF6ACD8C-C05B-4E6E-9E1C-F47CA7A3E798}" destId="{793AD83D-5EC8-4F5D-A9E1-5BDE209AF795}" srcOrd="3" destOrd="0" parTransId="{E095E6E3-65A8-4CDA-8EB6-CEDBDE438A3B}" sibTransId="{C65F26B6-100D-40AC-B2C8-4CF1079B9DFA}"/>
    <dgm:cxn modelId="{B77AD0CD-C37F-458A-874B-8307EAA9AEF3}" srcId="{DF6ACD8C-C05B-4E6E-9E1C-F47CA7A3E798}" destId="{505A8C9D-DE0D-4308-AFF9-BAC8F849C84A}" srcOrd="4" destOrd="0" parTransId="{CC401854-D41A-4557-B8C9-EE9EB6C9BECC}" sibTransId="{EE342CDA-C1D4-4A18-84B8-1348E6F55B8D}"/>
    <dgm:cxn modelId="{299958F0-FA34-46D2-B407-A6CF4F4B344E}" type="presOf" srcId="{FD3B48DC-1D58-4382-B61F-3E2771CDEB20}" destId="{F251C2B4-E1C8-4E28-91CD-A7A778534184}" srcOrd="0" destOrd="0" presId="urn:microsoft.com/office/officeart/2005/8/layout/process5"/>
    <dgm:cxn modelId="{534534FC-2C62-44F3-A4F1-52E1792D6054}" type="presOf" srcId="{E40496A4-368B-434F-B36E-48C48433A172}" destId="{9F789EB0-B3AC-4DD5-A7F6-AB0F3FC67314}" srcOrd="1" destOrd="0" presId="urn:microsoft.com/office/officeart/2005/8/layout/process5"/>
    <dgm:cxn modelId="{2E30F008-9872-43E4-A9CF-EE7AFA624D2A}" type="presParOf" srcId="{22B2ED14-6D8B-4BEC-AAE0-64BB928F4380}" destId="{17C599B2-7A9C-4585-B69C-3938A5C99647}" srcOrd="0" destOrd="0" presId="urn:microsoft.com/office/officeart/2005/8/layout/process5"/>
    <dgm:cxn modelId="{8A034FD0-D651-458E-83D7-DFA4AF6EA21C}" type="presParOf" srcId="{22B2ED14-6D8B-4BEC-AAE0-64BB928F4380}" destId="{E4D70A4B-E0DC-4EB8-B9F3-5D50784AAFE3}" srcOrd="1" destOrd="0" presId="urn:microsoft.com/office/officeart/2005/8/layout/process5"/>
    <dgm:cxn modelId="{2DF4A07A-3FE2-44A7-B390-86F2020363CF}" type="presParOf" srcId="{E4D70A4B-E0DC-4EB8-B9F3-5D50784AAFE3}" destId="{E59ED196-B0DB-4A5E-8FC1-9510030FD489}" srcOrd="0" destOrd="0" presId="urn:microsoft.com/office/officeart/2005/8/layout/process5"/>
    <dgm:cxn modelId="{375EB090-AFA6-407D-AB50-C00187E1E7B1}" type="presParOf" srcId="{22B2ED14-6D8B-4BEC-AAE0-64BB928F4380}" destId="{316DFC6F-CEE6-4F24-A99A-E0E3FAB2AEC8}" srcOrd="2" destOrd="0" presId="urn:microsoft.com/office/officeart/2005/8/layout/process5"/>
    <dgm:cxn modelId="{3BC5A02F-45D8-4A15-9625-35F007B820BC}" type="presParOf" srcId="{22B2ED14-6D8B-4BEC-AAE0-64BB928F4380}" destId="{F251C2B4-E1C8-4E28-91CD-A7A778534184}" srcOrd="3" destOrd="0" presId="urn:microsoft.com/office/officeart/2005/8/layout/process5"/>
    <dgm:cxn modelId="{8EBACD8F-18FA-4501-88BD-C177A3360E23}" type="presParOf" srcId="{F251C2B4-E1C8-4E28-91CD-A7A778534184}" destId="{777A7D52-24A3-4FE7-8A48-CB85BFF666E4}" srcOrd="0" destOrd="0" presId="urn:microsoft.com/office/officeart/2005/8/layout/process5"/>
    <dgm:cxn modelId="{888C0ADD-F084-4CBC-970C-C3E4DEAD49A4}" type="presParOf" srcId="{22B2ED14-6D8B-4BEC-AAE0-64BB928F4380}" destId="{72FA3C65-F747-412E-86A2-531CF14B410F}" srcOrd="4" destOrd="0" presId="urn:microsoft.com/office/officeart/2005/8/layout/process5"/>
    <dgm:cxn modelId="{FA71627B-448D-42CE-A71E-20645F58516F}" type="presParOf" srcId="{22B2ED14-6D8B-4BEC-AAE0-64BB928F4380}" destId="{317C922C-D6A9-4FAB-AE70-20D37160DD55}" srcOrd="5" destOrd="0" presId="urn:microsoft.com/office/officeart/2005/8/layout/process5"/>
    <dgm:cxn modelId="{88EC2B61-584F-4C26-91B0-AFDB4DEA994B}" type="presParOf" srcId="{317C922C-D6A9-4FAB-AE70-20D37160DD55}" destId="{9F789EB0-B3AC-4DD5-A7F6-AB0F3FC67314}" srcOrd="0" destOrd="0" presId="urn:microsoft.com/office/officeart/2005/8/layout/process5"/>
    <dgm:cxn modelId="{A6703F85-1BD7-42E4-ADB8-E85BD27F21AC}" type="presParOf" srcId="{22B2ED14-6D8B-4BEC-AAE0-64BB928F4380}" destId="{3A9DF7D0-4D1E-4220-80EF-148B3C4CCC54}" srcOrd="6" destOrd="0" presId="urn:microsoft.com/office/officeart/2005/8/layout/process5"/>
    <dgm:cxn modelId="{F7EE20CB-9613-4C08-84D1-70CF431D78F7}" type="presParOf" srcId="{22B2ED14-6D8B-4BEC-AAE0-64BB928F4380}" destId="{13485351-307C-4E68-8919-97949516D140}" srcOrd="7" destOrd="0" presId="urn:microsoft.com/office/officeart/2005/8/layout/process5"/>
    <dgm:cxn modelId="{72D3B6DF-1117-40D0-97ED-6706161C5D0C}" type="presParOf" srcId="{13485351-307C-4E68-8919-97949516D140}" destId="{14628609-3139-4CEE-8313-72CB6C7C6E13}" srcOrd="0" destOrd="0" presId="urn:microsoft.com/office/officeart/2005/8/layout/process5"/>
    <dgm:cxn modelId="{7B31EF67-CF22-443B-BF12-BD57B6C0AE10}" type="presParOf" srcId="{22B2ED14-6D8B-4BEC-AAE0-64BB928F4380}" destId="{25E7C9B9-4FCC-43FC-91E2-F2E41E5A7805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B43954B-93D8-4BC9-A935-7AC1E8F3B927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CED1E4-9AED-4C16-ABCD-949EEB20A649}">
      <dgm:prSet phldrT="[Text]"/>
      <dgm:spPr/>
      <dgm:t>
        <a:bodyPr/>
        <a:lstStyle/>
        <a:p>
          <a:r>
            <a:rPr lang="en-US" dirty="0"/>
            <a:t>Request the Wiki page</a:t>
          </a:r>
        </a:p>
      </dgm:t>
    </dgm:pt>
    <dgm:pt modelId="{8285E8C6-1EDF-440D-A792-BDB2A0070A40}" type="parTrans" cxnId="{05AF5C86-4551-4E28-95B3-BA40B712A77A}">
      <dgm:prSet/>
      <dgm:spPr/>
      <dgm:t>
        <a:bodyPr/>
        <a:lstStyle/>
        <a:p>
          <a:endParaRPr lang="en-US"/>
        </a:p>
      </dgm:t>
    </dgm:pt>
    <dgm:pt modelId="{B36067DC-9006-4F15-9D2B-13655BBA17CA}" type="sibTrans" cxnId="{05AF5C86-4551-4E28-95B3-BA40B712A77A}">
      <dgm:prSet/>
      <dgm:spPr/>
      <dgm:t>
        <a:bodyPr/>
        <a:lstStyle/>
        <a:p>
          <a:endParaRPr lang="en-US"/>
        </a:p>
      </dgm:t>
    </dgm:pt>
    <dgm:pt modelId="{298CAAA0-CEF1-4696-89E3-38AA26038280}">
      <dgm:prSet phldrT="[Text]"/>
      <dgm:spPr/>
      <dgm:t>
        <a:bodyPr/>
        <a:lstStyle/>
        <a:p>
          <a:r>
            <a:rPr lang="en-US" dirty="0"/>
            <a:t>Create a request object</a:t>
          </a:r>
        </a:p>
      </dgm:t>
    </dgm:pt>
    <dgm:pt modelId="{78FB22CD-AF02-4FD3-B0E6-D34799096BB8}" type="parTrans" cxnId="{BFCFB801-CA25-4448-A95D-2C978FC4226A}">
      <dgm:prSet/>
      <dgm:spPr/>
      <dgm:t>
        <a:bodyPr/>
        <a:lstStyle/>
        <a:p>
          <a:endParaRPr lang="en-US"/>
        </a:p>
      </dgm:t>
    </dgm:pt>
    <dgm:pt modelId="{FBCB8D6D-FEC4-46F5-8517-188C4000CCB0}" type="sibTrans" cxnId="{BFCFB801-CA25-4448-A95D-2C978FC4226A}">
      <dgm:prSet/>
      <dgm:spPr/>
      <dgm:t>
        <a:bodyPr/>
        <a:lstStyle/>
        <a:p>
          <a:endParaRPr lang="en-US"/>
        </a:p>
      </dgm:t>
    </dgm:pt>
    <dgm:pt modelId="{AF536B00-657F-4E3C-A5E6-19A24CF64395}">
      <dgm:prSet phldrT="[Text]"/>
      <dgm:spPr/>
      <dgm:t>
        <a:bodyPr/>
        <a:lstStyle/>
        <a:p>
          <a:r>
            <a:rPr lang="en-US" dirty="0"/>
            <a:t>Create Beautiful Soup object for scraping</a:t>
          </a:r>
        </a:p>
      </dgm:t>
    </dgm:pt>
    <dgm:pt modelId="{43FE9DEB-853A-448D-B028-32295EA81CDE}" type="parTrans" cxnId="{ABB45597-A3D6-4372-B597-3A326777D940}">
      <dgm:prSet/>
      <dgm:spPr/>
      <dgm:t>
        <a:bodyPr/>
        <a:lstStyle/>
        <a:p>
          <a:endParaRPr lang="en-US"/>
        </a:p>
      </dgm:t>
    </dgm:pt>
    <dgm:pt modelId="{8FD4132A-ECD4-4B85-9059-7E60020B59D7}" type="sibTrans" cxnId="{ABB45597-A3D6-4372-B597-3A326777D940}">
      <dgm:prSet/>
      <dgm:spPr/>
      <dgm:t>
        <a:bodyPr/>
        <a:lstStyle/>
        <a:p>
          <a:endParaRPr lang="en-US"/>
        </a:p>
      </dgm:t>
    </dgm:pt>
    <dgm:pt modelId="{F7A9AF66-B1A1-410D-991D-C6ED1F5BA1B0}">
      <dgm:prSet phldrT="[Text]"/>
      <dgm:spPr/>
      <dgm:t>
        <a:bodyPr/>
        <a:lstStyle/>
        <a:p>
          <a:r>
            <a:rPr lang="en-US" dirty="0"/>
            <a:t>Extracting Column Names</a:t>
          </a:r>
        </a:p>
      </dgm:t>
    </dgm:pt>
    <dgm:pt modelId="{CDFCEF11-6F0D-4024-84F1-955DF9D9EFE9}" type="parTrans" cxnId="{6E891CC5-F634-4420-8A8D-0F08CFB5D817}">
      <dgm:prSet/>
      <dgm:spPr/>
      <dgm:t>
        <a:bodyPr/>
        <a:lstStyle/>
        <a:p>
          <a:endParaRPr lang="en-US"/>
        </a:p>
      </dgm:t>
    </dgm:pt>
    <dgm:pt modelId="{0730310C-A6E3-4D40-AA33-692C66F514B6}" type="sibTrans" cxnId="{6E891CC5-F634-4420-8A8D-0F08CFB5D817}">
      <dgm:prSet/>
      <dgm:spPr/>
      <dgm:t>
        <a:bodyPr/>
        <a:lstStyle/>
        <a:p>
          <a:endParaRPr lang="en-US"/>
        </a:p>
      </dgm:t>
    </dgm:pt>
    <dgm:pt modelId="{6599D365-8B2E-44EB-A369-5C4231610C56}">
      <dgm:prSet phldrT="[Text]"/>
      <dgm:spPr/>
      <dgm:t>
        <a:bodyPr/>
        <a:lstStyle/>
        <a:p>
          <a:r>
            <a:rPr lang="en-US" dirty="0"/>
            <a:t>Find all “table”</a:t>
          </a:r>
        </a:p>
      </dgm:t>
    </dgm:pt>
    <dgm:pt modelId="{ACDA59EB-C675-454C-8070-112DA8C42BEA}" type="parTrans" cxnId="{40F21ABB-A4C9-43EF-9C08-1BB583D52E42}">
      <dgm:prSet/>
      <dgm:spPr/>
      <dgm:t>
        <a:bodyPr/>
        <a:lstStyle/>
        <a:p>
          <a:endParaRPr lang="en-US"/>
        </a:p>
      </dgm:t>
    </dgm:pt>
    <dgm:pt modelId="{6AFDF66F-C365-4158-897A-7A8E5187E866}" type="sibTrans" cxnId="{40F21ABB-A4C9-43EF-9C08-1BB583D52E42}">
      <dgm:prSet/>
      <dgm:spPr/>
      <dgm:t>
        <a:bodyPr/>
        <a:lstStyle/>
        <a:p>
          <a:endParaRPr lang="en-US"/>
        </a:p>
      </dgm:t>
    </dgm:pt>
    <dgm:pt modelId="{E3AF9C91-2EE7-4227-A0A2-0AC18C3B8F25}">
      <dgm:prSet phldrT="[Text]"/>
      <dgm:spPr/>
      <dgm:t>
        <a:bodyPr/>
        <a:lstStyle/>
        <a:p>
          <a:r>
            <a:rPr lang="en-US" dirty="0"/>
            <a:t>Iterate through each header to get the column names</a:t>
          </a:r>
        </a:p>
      </dgm:t>
    </dgm:pt>
    <dgm:pt modelId="{2ED7628A-5D88-4930-9794-A9A21143EB8E}" type="parTrans" cxnId="{66922687-A436-411D-B938-6CF9215CFB05}">
      <dgm:prSet/>
      <dgm:spPr/>
      <dgm:t>
        <a:bodyPr/>
        <a:lstStyle/>
        <a:p>
          <a:endParaRPr lang="en-US"/>
        </a:p>
      </dgm:t>
    </dgm:pt>
    <dgm:pt modelId="{A86E6722-2811-4064-BB6E-42D94345B2FA}" type="sibTrans" cxnId="{66922687-A436-411D-B938-6CF9215CFB05}">
      <dgm:prSet/>
      <dgm:spPr/>
      <dgm:t>
        <a:bodyPr/>
        <a:lstStyle/>
        <a:p>
          <a:endParaRPr lang="en-US"/>
        </a:p>
      </dgm:t>
    </dgm:pt>
    <dgm:pt modelId="{C72284B4-1721-4060-A391-DD98798D1537}">
      <dgm:prSet phldrT="[Text]"/>
      <dgm:spPr/>
      <dgm:t>
        <a:bodyPr/>
        <a:lstStyle/>
        <a:p>
          <a:r>
            <a:rPr lang="en-US" dirty="0"/>
            <a:t>Create </a:t>
          </a:r>
          <a:r>
            <a:rPr lang="en-US" dirty="0" err="1"/>
            <a:t>DataFrame</a:t>
          </a:r>
          <a:endParaRPr lang="en-US" dirty="0"/>
        </a:p>
      </dgm:t>
    </dgm:pt>
    <dgm:pt modelId="{119C0320-0FC2-44C7-BE3E-26FB9AE9D427}" type="parTrans" cxnId="{9D90E24C-D92F-4065-8FC4-5D992B3FE495}">
      <dgm:prSet/>
      <dgm:spPr/>
      <dgm:t>
        <a:bodyPr/>
        <a:lstStyle/>
        <a:p>
          <a:endParaRPr lang="en-US"/>
        </a:p>
      </dgm:t>
    </dgm:pt>
    <dgm:pt modelId="{575229C3-4FEA-42FC-8118-DB1590ED5AC9}" type="sibTrans" cxnId="{9D90E24C-D92F-4065-8FC4-5D992B3FE495}">
      <dgm:prSet/>
      <dgm:spPr/>
      <dgm:t>
        <a:bodyPr/>
        <a:lstStyle/>
        <a:p>
          <a:endParaRPr lang="en-US"/>
        </a:p>
      </dgm:t>
    </dgm:pt>
    <dgm:pt modelId="{F94AB7F4-69F5-4A85-B67E-5FAD47DC77AB}">
      <dgm:prSet phldrT="[Text]"/>
      <dgm:spPr/>
      <dgm:t>
        <a:bodyPr/>
        <a:lstStyle/>
        <a:p>
          <a:r>
            <a:rPr lang="en-US" dirty="0"/>
            <a:t>Iterate through each row to parse data</a:t>
          </a:r>
        </a:p>
      </dgm:t>
    </dgm:pt>
    <dgm:pt modelId="{AA799928-0745-4410-A2D2-B5C29163EF83}" type="parTrans" cxnId="{B6D2AD46-9528-4949-9019-091E0463DD02}">
      <dgm:prSet/>
      <dgm:spPr/>
      <dgm:t>
        <a:bodyPr/>
        <a:lstStyle/>
        <a:p>
          <a:endParaRPr lang="en-US"/>
        </a:p>
      </dgm:t>
    </dgm:pt>
    <dgm:pt modelId="{FC9F30EF-9061-4047-A37A-DDDB91F0D5B1}" type="sibTrans" cxnId="{B6D2AD46-9528-4949-9019-091E0463DD02}">
      <dgm:prSet/>
      <dgm:spPr/>
      <dgm:t>
        <a:bodyPr/>
        <a:lstStyle/>
        <a:p>
          <a:endParaRPr lang="en-US"/>
        </a:p>
      </dgm:t>
    </dgm:pt>
    <dgm:pt modelId="{7C8A55F0-3635-47C0-AA4A-503FD432D268}">
      <dgm:prSet phldrT="[Text]"/>
      <dgm:spPr/>
      <dgm:t>
        <a:bodyPr/>
        <a:lstStyle/>
        <a:p>
          <a:r>
            <a:rPr lang="en-US" dirty="0"/>
            <a:t>Append data to respective column in </a:t>
          </a:r>
          <a:r>
            <a:rPr lang="en-US" dirty="0" err="1"/>
            <a:t>dataframe</a:t>
          </a:r>
          <a:endParaRPr lang="en-US" dirty="0"/>
        </a:p>
      </dgm:t>
    </dgm:pt>
    <dgm:pt modelId="{F840D7B2-C26B-4D16-9741-E3A2F8B6319D}" type="parTrans" cxnId="{F2FBCE58-C9C8-4682-A16E-6C5AD5B9023D}">
      <dgm:prSet/>
      <dgm:spPr/>
      <dgm:t>
        <a:bodyPr/>
        <a:lstStyle/>
        <a:p>
          <a:endParaRPr lang="en-US"/>
        </a:p>
      </dgm:t>
    </dgm:pt>
    <dgm:pt modelId="{4C578AB4-8F17-4EFA-981B-F8CCEC63A1F6}" type="sibTrans" cxnId="{F2FBCE58-C9C8-4682-A16E-6C5AD5B9023D}">
      <dgm:prSet/>
      <dgm:spPr/>
      <dgm:t>
        <a:bodyPr/>
        <a:lstStyle/>
        <a:p>
          <a:endParaRPr lang="en-US"/>
        </a:p>
      </dgm:t>
    </dgm:pt>
    <dgm:pt modelId="{D2CA52C4-EE29-4843-84E9-0BD31C4194C3}" type="pres">
      <dgm:prSet presAssocID="{7B43954B-93D8-4BC9-A935-7AC1E8F3B927}" presName="linearFlow" presStyleCnt="0">
        <dgm:presLayoutVars>
          <dgm:dir/>
          <dgm:animLvl val="lvl"/>
          <dgm:resizeHandles val="exact"/>
        </dgm:presLayoutVars>
      </dgm:prSet>
      <dgm:spPr/>
    </dgm:pt>
    <dgm:pt modelId="{26965637-2FDD-4EAD-B9FA-ECC2683FDBBF}" type="pres">
      <dgm:prSet presAssocID="{0DCED1E4-9AED-4C16-ABCD-949EEB20A649}" presName="composite" presStyleCnt="0"/>
      <dgm:spPr/>
    </dgm:pt>
    <dgm:pt modelId="{19E082E8-69CE-4206-8870-D38947A7969B}" type="pres">
      <dgm:prSet presAssocID="{0DCED1E4-9AED-4C16-ABCD-949EEB20A649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B70B314-DEC2-47A1-8B27-385D99629FCB}" type="pres">
      <dgm:prSet presAssocID="{0DCED1E4-9AED-4C16-ABCD-949EEB20A649}" presName="parSh" presStyleLbl="node1" presStyleIdx="0" presStyleCnt="3"/>
      <dgm:spPr/>
    </dgm:pt>
    <dgm:pt modelId="{F95A38BC-CF66-497A-B084-55090E53A385}" type="pres">
      <dgm:prSet presAssocID="{0DCED1E4-9AED-4C16-ABCD-949EEB20A649}" presName="desTx" presStyleLbl="fgAcc1" presStyleIdx="0" presStyleCnt="3">
        <dgm:presLayoutVars>
          <dgm:bulletEnabled val="1"/>
        </dgm:presLayoutVars>
      </dgm:prSet>
      <dgm:spPr/>
    </dgm:pt>
    <dgm:pt modelId="{3C197914-7897-4619-AB1F-36B0BFF1BAD5}" type="pres">
      <dgm:prSet presAssocID="{B36067DC-9006-4F15-9D2B-13655BBA17CA}" presName="sibTrans" presStyleLbl="sibTrans2D1" presStyleIdx="0" presStyleCnt="2"/>
      <dgm:spPr/>
    </dgm:pt>
    <dgm:pt modelId="{40DE9FD4-ABB6-4876-8281-4DCD36C2BDBE}" type="pres">
      <dgm:prSet presAssocID="{B36067DC-9006-4F15-9D2B-13655BBA17CA}" presName="connTx" presStyleLbl="sibTrans2D1" presStyleIdx="0" presStyleCnt="2"/>
      <dgm:spPr/>
    </dgm:pt>
    <dgm:pt modelId="{15248C8E-542A-4008-87D1-A8749049BE1A}" type="pres">
      <dgm:prSet presAssocID="{F7A9AF66-B1A1-410D-991D-C6ED1F5BA1B0}" presName="composite" presStyleCnt="0"/>
      <dgm:spPr/>
    </dgm:pt>
    <dgm:pt modelId="{33C3D0A6-1CA1-4C1F-A13E-BAF27BA3E287}" type="pres">
      <dgm:prSet presAssocID="{F7A9AF66-B1A1-410D-991D-C6ED1F5BA1B0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875411C-8995-4A3E-9F1A-9D680AF286E1}" type="pres">
      <dgm:prSet presAssocID="{F7A9AF66-B1A1-410D-991D-C6ED1F5BA1B0}" presName="parSh" presStyleLbl="node1" presStyleIdx="1" presStyleCnt="3"/>
      <dgm:spPr/>
    </dgm:pt>
    <dgm:pt modelId="{F535E801-8FAA-4D00-B750-D20C7098BB4E}" type="pres">
      <dgm:prSet presAssocID="{F7A9AF66-B1A1-410D-991D-C6ED1F5BA1B0}" presName="desTx" presStyleLbl="fgAcc1" presStyleIdx="1" presStyleCnt="3">
        <dgm:presLayoutVars>
          <dgm:bulletEnabled val="1"/>
        </dgm:presLayoutVars>
      </dgm:prSet>
      <dgm:spPr/>
    </dgm:pt>
    <dgm:pt modelId="{8734949E-44C4-4D23-B4D2-AD554298053B}" type="pres">
      <dgm:prSet presAssocID="{0730310C-A6E3-4D40-AA33-692C66F514B6}" presName="sibTrans" presStyleLbl="sibTrans2D1" presStyleIdx="1" presStyleCnt="2"/>
      <dgm:spPr/>
    </dgm:pt>
    <dgm:pt modelId="{DBFF447A-CBF4-47E9-A3B4-4ABA6CD9DD6E}" type="pres">
      <dgm:prSet presAssocID="{0730310C-A6E3-4D40-AA33-692C66F514B6}" presName="connTx" presStyleLbl="sibTrans2D1" presStyleIdx="1" presStyleCnt="2"/>
      <dgm:spPr/>
    </dgm:pt>
    <dgm:pt modelId="{66CEA79F-4A21-4A8A-9BC8-D71B3F00AE0F}" type="pres">
      <dgm:prSet presAssocID="{C72284B4-1721-4060-A391-DD98798D1537}" presName="composite" presStyleCnt="0"/>
      <dgm:spPr/>
    </dgm:pt>
    <dgm:pt modelId="{60A614D7-A302-477F-9907-6CF65A397D6A}" type="pres">
      <dgm:prSet presAssocID="{C72284B4-1721-4060-A391-DD98798D153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E46F046-AE53-4AC6-8FB6-29B0C6CE92FB}" type="pres">
      <dgm:prSet presAssocID="{C72284B4-1721-4060-A391-DD98798D1537}" presName="parSh" presStyleLbl="node1" presStyleIdx="2" presStyleCnt="3"/>
      <dgm:spPr/>
    </dgm:pt>
    <dgm:pt modelId="{5AC1491C-A881-42C5-B765-9C74DD1F3C92}" type="pres">
      <dgm:prSet presAssocID="{C72284B4-1721-4060-A391-DD98798D1537}" presName="desTx" presStyleLbl="fgAcc1" presStyleIdx="2" presStyleCnt="3">
        <dgm:presLayoutVars>
          <dgm:bulletEnabled val="1"/>
        </dgm:presLayoutVars>
      </dgm:prSet>
      <dgm:spPr/>
    </dgm:pt>
  </dgm:ptLst>
  <dgm:cxnLst>
    <dgm:cxn modelId="{BFCFB801-CA25-4448-A95D-2C978FC4226A}" srcId="{0DCED1E4-9AED-4C16-ABCD-949EEB20A649}" destId="{298CAAA0-CEF1-4696-89E3-38AA26038280}" srcOrd="0" destOrd="0" parTransId="{78FB22CD-AF02-4FD3-B0E6-D34799096BB8}" sibTransId="{FBCB8D6D-FEC4-46F5-8517-188C4000CCB0}"/>
    <dgm:cxn modelId="{E63AAD03-16D4-4E9D-832E-4E736E80D74D}" type="presOf" srcId="{C72284B4-1721-4060-A391-DD98798D1537}" destId="{60A614D7-A302-477F-9907-6CF65A397D6A}" srcOrd="0" destOrd="0" presId="urn:microsoft.com/office/officeart/2005/8/layout/process3"/>
    <dgm:cxn modelId="{F4A53E09-B272-4312-8A17-A9EE99B4DDBE}" type="presOf" srcId="{0730310C-A6E3-4D40-AA33-692C66F514B6}" destId="{8734949E-44C4-4D23-B4D2-AD554298053B}" srcOrd="0" destOrd="0" presId="urn:microsoft.com/office/officeart/2005/8/layout/process3"/>
    <dgm:cxn modelId="{C0D13B0B-D543-4C68-9036-7C8CCE569780}" type="presOf" srcId="{0DCED1E4-9AED-4C16-ABCD-949EEB20A649}" destId="{19E082E8-69CE-4206-8870-D38947A7969B}" srcOrd="0" destOrd="0" presId="urn:microsoft.com/office/officeart/2005/8/layout/process3"/>
    <dgm:cxn modelId="{8E9F4919-AF39-46B4-8B59-1480630E86D4}" type="presOf" srcId="{F94AB7F4-69F5-4A85-B67E-5FAD47DC77AB}" destId="{5AC1491C-A881-42C5-B765-9C74DD1F3C92}" srcOrd="0" destOrd="0" presId="urn:microsoft.com/office/officeart/2005/8/layout/process3"/>
    <dgm:cxn modelId="{FFE08121-B1CB-4E43-9DF2-792A26191958}" type="presOf" srcId="{0730310C-A6E3-4D40-AA33-692C66F514B6}" destId="{DBFF447A-CBF4-47E9-A3B4-4ABA6CD9DD6E}" srcOrd="1" destOrd="0" presId="urn:microsoft.com/office/officeart/2005/8/layout/process3"/>
    <dgm:cxn modelId="{CCEA7928-C6BC-48B1-8508-7A5E1023A77A}" type="presOf" srcId="{0DCED1E4-9AED-4C16-ABCD-949EEB20A649}" destId="{4B70B314-DEC2-47A1-8B27-385D99629FCB}" srcOrd="1" destOrd="0" presId="urn:microsoft.com/office/officeart/2005/8/layout/process3"/>
    <dgm:cxn modelId="{2B86CE2F-2DDA-4C6F-BCF7-7B191952CCA5}" type="presOf" srcId="{F7A9AF66-B1A1-410D-991D-C6ED1F5BA1B0}" destId="{9875411C-8995-4A3E-9F1A-9D680AF286E1}" srcOrd="1" destOrd="0" presId="urn:microsoft.com/office/officeart/2005/8/layout/process3"/>
    <dgm:cxn modelId="{2FC0925C-F3EB-4268-97BE-FC1926C7D837}" type="presOf" srcId="{B36067DC-9006-4F15-9D2B-13655BBA17CA}" destId="{40DE9FD4-ABB6-4876-8281-4DCD36C2BDBE}" srcOrd="1" destOrd="0" presId="urn:microsoft.com/office/officeart/2005/8/layout/process3"/>
    <dgm:cxn modelId="{E7CF0141-050F-4365-B985-67552545B5AB}" type="presOf" srcId="{F7A9AF66-B1A1-410D-991D-C6ED1F5BA1B0}" destId="{33C3D0A6-1CA1-4C1F-A13E-BAF27BA3E287}" srcOrd="0" destOrd="0" presId="urn:microsoft.com/office/officeart/2005/8/layout/process3"/>
    <dgm:cxn modelId="{B6D2AD46-9528-4949-9019-091E0463DD02}" srcId="{C72284B4-1721-4060-A391-DD98798D1537}" destId="{F94AB7F4-69F5-4A85-B67E-5FAD47DC77AB}" srcOrd="0" destOrd="0" parTransId="{AA799928-0745-4410-A2D2-B5C29163EF83}" sibTransId="{FC9F30EF-9061-4047-A37A-DDDB91F0D5B1}"/>
    <dgm:cxn modelId="{9D90E24C-D92F-4065-8FC4-5D992B3FE495}" srcId="{7B43954B-93D8-4BC9-A935-7AC1E8F3B927}" destId="{C72284B4-1721-4060-A391-DD98798D1537}" srcOrd="2" destOrd="0" parTransId="{119C0320-0FC2-44C7-BE3E-26FB9AE9D427}" sibTransId="{575229C3-4FEA-42FC-8118-DB1590ED5AC9}"/>
    <dgm:cxn modelId="{F2FBCE58-C9C8-4682-A16E-6C5AD5B9023D}" srcId="{C72284B4-1721-4060-A391-DD98798D1537}" destId="{7C8A55F0-3635-47C0-AA4A-503FD432D268}" srcOrd="1" destOrd="0" parTransId="{F840D7B2-C26B-4D16-9741-E3A2F8B6319D}" sibTransId="{4C578AB4-8F17-4EFA-981B-F8CCEC63A1F6}"/>
    <dgm:cxn modelId="{05AF5C86-4551-4E28-95B3-BA40B712A77A}" srcId="{7B43954B-93D8-4BC9-A935-7AC1E8F3B927}" destId="{0DCED1E4-9AED-4C16-ABCD-949EEB20A649}" srcOrd="0" destOrd="0" parTransId="{8285E8C6-1EDF-440D-A792-BDB2A0070A40}" sibTransId="{B36067DC-9006-4F15-9D2B-13655BBA17CA}"/>
    <dgm:cxn modelId="{66922687-A436-411D-B938-6CF9215CFB05}" srcId="{F7A9AF66-B1A1-410D-991D-C6ED1F5BA1B0}" destId="{E3AF9C91-2EE7-4227-A0A2-0AC18C3B8F25}" srcOrd="1" destOrd="0" parTransId="{2ED7628A-5D88-4930-9794-A9A21143EB8E}" sibTransId="{A86E6722-2811-4064-BB6E-42D94345B2FA}"/>
    <dgm:cxn modelId="{2EAC6E93-8363-4C9D-9B80-DFF4C5E3A1AA}" type="presOf" srcId="{E3AF9C91-2EE7-4227-A0A2-0AC18C3B8F25}" destId="{F535E801-8FAA-4D00-B750-D20C7098BB4E}" srcOrd="0" destOrd="1" presId="urn:microsoft.com/office/officeart/2005/8/layout/process3"/>
    <dgm:cxn modelId="{13782595-5575-469B-B2FF-BAE47A0379C5}" type="presOf" srcId="{7B43954B-93D8-4BC9-A935-7AC1E8F3B927}" destId="{D2CA52C4-EE29-4843-84E9-0BD31C4194C3}" srcOrd="0" destOrd="0" presId="urn:microsoft.com/office/officeart/2005/8/layout/process3"/>
    <dgm:cxn modelId="{ABB45597-A3D6-4372-B597-3A326777D940}" srcId="{0DCED1E4-9AED-4C16-ABCD-949EEB20A649}" destId="{AF536B00-657F-4E3C-A5E6-19A24CF64395}" srcOrd="1" destOrd="0" parTransId="{43FE9DEB-853A-448D-B028-32295EA81CDE}" sibTransId="{8FD4132A-ECD4-4B85-9059-7E60020B59D7}"/>
    <dgm:cxn modelId="{B8B6769D-3B05-4458-840A-6AE3765E987B}" type="presOf" srcId="{7C8A55F0-3635-47C0-AA4A-503FD432D268}" destId="{5AC1491C-A881-42C5-B765-9C74DD1F3C92}" srcOrd="0" destOrd="1" presId="urn:microsoft.com/office/officeart/2005/8/layout/process3"/>
    <dgm:cxn modelId="{B8B157A9-DFE2-4FFD-B732-D4C09728A107}" type="presOf" srcId="{6599D365-8B2E-44EB-A369-5C4231610C56}" destId="{F535E801-8FAA-4D00-B750-D20C7098BB4E}" srcOrd="0" destOrd="0" presId="urn:microsoft.com/office/officeart/2005/8/layout/process3"/>
    <dgm:cxn modelId="{DA184FB3-A2DA-457E-8613-E22D4F96AF46}" type="presOf" srcId="{B36067DC-9006-4F15-9D2B-13655BBA17CA}" destId="{3C197914-7897-4619-AB1F-36B0BFF1BAD5}" srcOrd="0" destOrd="0" presId="urn:microsoft.com/office/officeart/2005/8/layout/process3"/>
    <dgm:cxn modelId="{40F21ABB-A4C9-43EF-9C08-1BB583D52E42}" srcId="{F7A9AF66-B1A1-410D-991D-C6ED1F5BA1B0}" destId="{6599D365-8B2E-44EB-A369-5C4231610C56}" srcOrd="0" destOrd="0" parTransId="{ACDA59EB-C675-454C-8070-112DA8C42BEA}" sibTransId="{6AFDF66F-C365-4158-897A-7A8E5187E866}"/>
    <dgm:cxn modelId="{6E891CC5-F634-4420-8A8D-0F08CFB5D817}" srcId="{7B43954B-93D8-4BC9-A935-7AC1E8F3B927}" destId="{F7A9AF66-B1A1-410D-991D-C6ED1F5BA1B0}" srcOrd="1" destOrd="0" parTransId="{CDFCEF11-6F0D-4024-84F1-955DF9D9EFE9}" sibTransId="{0730310C-A6E3-4D40-AA33-692C66F514B6}"/>
    <dgm:cxn modelId="{828E00D9-581E-49E6-96CC-F3A80F397194}" type="presOf" srcId="{AF536B00-657F-4E3C-A5E6-19A24CF64395}" destId="{F95A38BC-CF66-497A-B084-55090E53A385}" srcOrd="0" destOrd="1" presId="urn:microsoft.com/office/officeart/2005/8/layout/process3"/>
    <dgm:cxn modelId="{F2B7A7F2-59DF-4AA8-8559-CFACAD5DFB0B}" type="presOf" srcId="{C72284B4-1721-4060-A391-DD98798D1537}" destId="{7E46F046-AE53-4AC6-8FB6-29B0C6CE92FB}" srcOrd="1" destOrd="0" presId="urn:microsoft.com/office/officeart/2005/8/layout/process3"/>
    <dgm:cxn modelId="{9BCDA6F3-88BD-4166-AC8D-63EA317F2358}" type="presOf" srcId="{298CAAA0-CEF1-4696-89E3-38AA26038280}" destId="{F95A38BC-CF66-497A-B084-55090E53A385}" srcOrd="0" destOrd="0" presId="urn:microsoft.com/office/officeart/2005/8/layout/process3"/>
    <dgm:cxn modelId="{763308A5-3394-47FA-AA1F-F1C032DDB0FC}" type="presParOf" srcId="{D2CA52C4-EE29-4843-84E9-0BD31C4194C3}" destId="{26965637-2FDD-4EAD-B9FA-ECC2683FDBBF}" srcOrd="0" destOrd="0" presId="urn:microsoft.com/office/officeart/2005/8/layout/process3"/>
    <dgm:cxn modelId="{ACF5B3BF-B3DA-4294-A6EC-6A4D343C0EF9}" type="presParOf" srcId="{26965637-2FDD-4EAD-B9FA-ECC2683FDBBF}" destId="{19E082E8-69CE-4206-8870-D38947A7969B}" srcOrd="0" destOrd="0" presId="urn:microsoft.com/office/officeart/2005/8/layout/process3"/>
    <dgm:cxn modelId="{80685B0C-1002-4DF9-933A-52E6A8130FFB}" type="presParOf" srcId="{26965637-2FDD-4EAD-B9FA-ECC2683FDBBF}" destId="{4B70B314-DEC2-47A1-8B27-385D99629FCB}" srcOrd="1" destOrd="0" presId="urn:microsoft.com/office/officeart/2005/8/layout/process3"/>
    <dgm:cxn modelId="{C5D5A6CA-8856-47CA-B842-747F7C4D56B8}" type="presParOf" srcId="{26965637-2FDD-4EAD-B9FA-ECC2683FDBBF}" destId="{F95A38BC-CF66-497A-B084-55090E53A385}" srcOrd="2" destOrd="0" presId="urn:microsoft.com/office/officeart/2005/8/layout/process3"/>
    <dgm:cxn modelId="{8EB27246-807E-482A-B2A1-DEF728190101}" type="presParOf" srcId="{D2CA52C4-EE29-4843-84E9-0BD31C4194C3}" destId="{3C197914-7897-4619-AB1F-36B0BFF1BAD5}" srcOrd="1" destOrd="0" presId="urn:microsoft.com/office/officeart/2005/8/layout/process3"/>
    <dgm:cxn modelId="{91977BDA-1B77-4864-9EE9-00351E69405A}" type="presParOf" srcId="{3C197914-7897-4619-AB1F-36B0BFF1BAD5}" destId="{40DE9FD4-ABB6-4876-8281-4DCD36C2BDBE}" srcOrd="0" destOrd="0" presId="urn:microsoft.com/office/officeart/2005/8/layout/process3"/>
    <dgm:cxn modelId="{0BBDE511-2837-4C86-9DB2-5F45E839ADF6}" type="presParOf" srcId="{D2CA52C4-EE29-4843-84E9-0BD31C4194C3}" destId="{15248C8E-542A-4008-87D1-A8749049BE1A}" srcOrd="2" destOrd="0" presId="urn:microsoft.com/office/officeart/2005/8/layout/process3"/>
    <dgm:cxn modelId="{6BDD5B5D-68E0-4FA2-B0D4-760A05627EB4}" type="presParOf" srcId="{15248C8E-542A-4008-87D1-A8749049BE1A}" destId="{33C3D0A6-1CA1-4C1F-A13E-BAF27BA3E287}" srcOrd="0" destOrd="0" presId="urn:microsoft.com/office/officeart/2005/8/layout/process3"/>
    <dgm:cxn modelId="{8038007B-6816-4BCB-A2A8-E36F86144A23}" type="presParOf" srcId="{15248C8E-542A-4008-87D1-A8749049BE1A}" destId="{9875411C-8995-4A3E-9F1A-9D680AF286E1}" srcOrd="1" destOrd="0" presId="urn:microsoft.com/office/officeart/2005/8/layout/process3"/>
    <dgm:cxn modelId="{00B3130B-F807-4469-80DE-E6F2D437E50E}" type="presParOf" srcId="{15248C8E-542A-4008-87D1-A8749049BE1A}" destId="{F535E801-8FAA-4D00-B750-D20C7098BB4E}" srcOrd="2" destOrd="0" presId="urn:microsoft.com/office/officeart/2005/8/layout/process3"/>
    <dgm:cxn modelId="{70509DF3-5D0A-4223-8F69-D92D0452D8DC}" type="presParOf" srcId="{D2CA52C4-EE29-4843-84E9-0BD31C4194C3}" destId="{8734949E-44C4-4D23-B4D2-AD554298053B}" srcOrd="3" destOrd="0" presId="urn:microsoft.com/office/officeart/2005/8/layout/process3"/>
    <dgm:cxn modelId="{E22677DE-0F7F-492B-92D2-4264CA88E4C6}" type="presParOf" srcId="{8734949E-44C4-4D23-B4D2-AD554298053B}" destId="{DBFF447A-CBF4-47E9-A3B4-4ABA6CD9DD6E}" srcOrd="0" destOrd="0" presId="urn:microsoft.com/office/officeart/2005/8/layout/process3"/>
    <dgm:cxn modelId="{7E4EBDB7-3CC4-447C-8A58-0CC6424D3329}" type="presParOf" srcId="{D2CA52C4-EE29-4843-84E9-0BD31C4194C3}" destId="{66CEA79F-4A21-4A8A-9BC8-D71B3F00AE0F}" srcOrd="4" destOrd="0" presId="urn:microsoft.com/office/officeart/2005/8/layout/process3"/>
    <dgm:cxn modelId="{5888ABA9-0613-4D18-880E-A0320CEE9087}" type="presParOf" srcId="{66CEA79F-4A21-4A8A-9BC8-D71B3F00AE0F}" destId="{60A614D7-A302-477F-9907-6CF65A397D6A}" srcOrd="0" destOrd="0" presId="urn:microsoft.com/office/officeart/2005/8/layout/process3"/>
    <dgm:cxn modelId="{11F75149-F5BA-42FA-963A-5D22B3561C6D}" type="presParOf" srcId="{66CEA79F-4A21-4A8A-9BC8-D71B3F00AE0F}" destId="{7E46F046-AE53-4AC6-8FB6-29B0C6CE92FB}" srcOrd="1" destOrd="0" presId="urn:microsoft.com/office/officeart/2005/8/layout/process3"/>
    <dgm:cxn modelId="{40DDE278-E13C-4587-973A-AFFEA17A504D}" type="presParOf" srcId="{66CEA79F-4A21-4A8A-9BC8-D71B3F00AE0F}" destId="{5AC1491C-A881-42C5-B765-9C74DD1F3C9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PAYLOAD MASS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Null values: 5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Replaced with Mean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Landing Pad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Null values: 26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Retain nulls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Landing Outcome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Categorical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Boolean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362DB54-9738-46A3-A069-87C40C7EE9AF}">
      <dsp:nvSpPr>
        <dsp:cNvPr id="0" name=""/>
        <dsp:cNvSpPr/>
      </dsp:nvSpPr>
      <dsp:spPr>
        <a:xfrm>
          <a:off x="4042" y="1837233"/>
          <a:ext cx="1838086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API</a:t>
          </a:r>
        </a:p>
      </dsp:txBody>
      <dsp:txXfrm>
        <a:off x="4042" y="1837233"/>
        <a:ext cx="1838086" cy="547200"/>
      </dsp:txXfrm>
    </dsp:sp>
    <dsp:sp modelId="{8E5142DB-C45A-4C1C-A143-3504AC78E861}">
      <dsp:nvSpPr>
        <dsp:cNvPr id="0" name=""/>
        <dsp:cNvSpPr/>
      </dsp:nvSpPr>
      <dsp:spPr>
        <a:xfrm>
          <a:off x="380518" y="2384433"/>
          <a:ext cx="1838086" cy="119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Get JSON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Normalize JSON</a:t>
          </a:r>
        </a:p>
      </dsp:txBody>
      <dsp:txXfrm>
        <a:off x="415577" y="2419492"/>
        <a:ext cx="1767968" cy="1126882"/>
      </dsp:txXfrm>
    </dsp:sp>
    <dsp:sp modelId="{0C61ADB9-E0AB-4677-BAE9-8825E695445D}">
      <dsp:nvSpPr>
        <dsp:cNvPr id="0" name=""/>
        <dsp:cNvSpPr/>
      </dsp:nvSpPr>
      <dsp:spPr>
        <a:xfrm>
          <a:off x="2120776" y="18820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120776" y="1973544"/>
        <a:ext cx="453443" cy="274578"/>
      </dsp:txXfrm>
    </dsp:sp>
    <dsp:sp modelId="{A5811BE2-49F4-4668-844B-6C436C89FB07}">
      <dsp:nvSpPr>
        <dsp:cNvPr id="0" name=""/>
        <dsp:cNvSpPr/>
      </dsp:nvSpPr>
      <dsp:spPr>
        <a:xfrm>
          <a:off x="2956718" y="1837233"/>
          <a:ext cx="1838086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SQL</a:t>
          </a:r>
        </a:p>
      </dsp:txBody>
      <dsp:txXfrm>
        <a:off x="2956718" y="1837233"/>
        <a:ext cx="1838086" cy="547200"/>
      </dsp:txXfrm>
    </dsp:sp>
    <dsp:sp modelId="{184F527A-3660-40F1-917C-3680B060D8E8}">
      <dsp:nvSpPr>
        <dsp:cNvPr id="0" name=""/>
        <dsp:cNvSpPr/>
      </dsp:nvSpPr>
      <dsp:spPr>
        <a:xfrm>
          <a:off x="3333194" y="2384433"/>
          <a:ext cx="1838086" cy="119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/>
        </a:p>
      </dsp:txBody>
      <dsp:txXfrm>
        <a:off x="3368253" y="2419492"/>
        <a:ext cx="1767968" cy="1126882"/>
      </dsp:txXfrm>
    </dsp:sp>
    <dsp:sp modelId="{7F7F0F28-5D7B-4D1B-BA35-119A01DA97F1}">
      <dsp:nvSpPr>
        <dsp:cNvPr id="0" name=""/>
        <dsp:cNvSpPr/>
      </dsp:nvSpPr>
      <dsp:spPr>
        <a:xfrm>
          <a:off x="5073452" y="18820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5073452" y="1973544"/>
        <a:ext cx="453443" cy="274578"/>
      </dsp:txXfrm>
    </dsp:sp>
    <dsp:sp modelId="{ECF0F568-FE4A-40AE-AF00-8BFFF6F8DFEA}">
      <dsp:nvSpPr>
        <dsp:cNvPr id="0" name=""/>
        <dsp:cNvSpPr/>
      </dsp:nvSpPr>
      <dsp:spPr>
        <a:xfrm>
          <a:off x="5909394" y="1837233"/>
          <a:ext cx="1838086" cy="820800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135128" rIns="135128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WEB SCRAPING</a:t>
          </a:r>
        </a:p>
      </dsp:txBody>
      <dsp:txXfrm>
        <a:off x="5909394" y="1837233"/>
        <a:ext cx="1838086" cy="547200"/>
      </dsp:txXfrm>
    </dsp:sp>
    <dsp:sp modelId="{D663C07C-A1B7-4B59-A622-C79D9E1DC691}">
      <dsp:nvSpPr>
        <dsp:cNvPr id="0" name=""/>
        <dsp:cNvSpPr/>
      </dsp:nvSpPr>
      <dsp:spPr>
        <a:xfrm>
          <a:off x="6285870" y="2384433"/>
          <a:ext cx="1838086" cy="11970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5128" tIns="135128" rIns="135128" bIns="135128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1900" kern="1200"/>
        </a:p>
      </dsp:txBody>
      <dsp:txXfrm>
        <a:off x="6320929" y="2419492"/>
        <a:ext cx="1767968" cy="112688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C599B2-7A9C-4585-B69C-3938A5C99647}">
      <dsp:nvSpPr>
        <dsp:cNvPr id="0" name=""/>
        <dsp:cNvSpPr/>
      </dsp:nvSpPr>
      <dsp:spPr>
        <a:xfrm>
          <a:off x="478344" y="2424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DATA FROM API</a:t>
          </a:r>
        </a:p>
      </dsp:txBody>
      <dsp:txXfrm>
        <a:off x="508391" y="32471"/>
        <a:ext cx="1649692" cy="965777"/>
      </dsp:txXfrm>
    </dsp:sp>
    <dsp:sp modelId="{E4D70A4B-E0DC-4EB8-B9F3-5D50784AAFE3}">
      <dsp:nvSpPr>
        <dsp:cNvPr id="0" name=""/>
        <dsp:cNvSpPr/>
      </dsp:nvSpPr>
      <dsp:spPr>
        <a:xfrm>
          <a:off x="2338591" y="303346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38591" y="388151"/>
        <a:ext cx="253732" cy="254416"/>
      </dsp:txXfrm>
    </dsp:sp>
    <dsp:sp modelId="{316DFC6F-CEE6-4F24-A99A-E0E3FAB2AEC8}">
      <dsp:nvSpPr>
        <dsp:cNvPr id="0" name=""/>
        <dsp:cNvSpPr/>
      </dsp:nvSpPr>
      <dsp:spPr>
        <a:xfrm>
          <a:off x="2872045" y="2424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NORMALIZE JSON</a:t>
          </a:r>
        </a:p>
      </dsp:txBody>
      <dsp:txXfrm>
        <a:off x="2902092" y="32471"/>
        <a:ext cx="1649692" cy="965777"/>
      </dsp:txXfrm>
    </dsp:sp>
    <dsp:sp modelId="{F251C2B4-E1C8-4E28-91CD-A7A778534184}">
      <dsp:nvSpPr>
        <dsp:cNvPr id="0" name=""/>
        <dsp:cNvSpPr/>
      </dsp:nvSpPr>
      <dsp:spPr>
        <a:xfrm rot="5400000">
          <a:off x="3545700" y="1147980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3599729" y="1178756"/>
        <a:ext cx="254416" cy="253732"/>
      </dsp:txXfrm>
    </dsp:sp>
    <dsp:sp modelId="{72FA3C65-F747-412E-86A2-531CF14B410F}">
      <dsp:nvSpPr>
        <dsp:cNvPr id="0" name=""/>
        <dsp:cNvSpPr/>
      </dsp:nvSpPr>
      <dsp:spPr>
        <a:xfrm>
          <a:off x="2872045" y="1712210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BOOSTER VERSION</a:t>
          </a:r>
        </a:p>
      </dsp:txBody>
      <dsp:txXfrm>
        <a:off x="2902092" y="1742257"/>
        <a:ext cx="1649692" cy="965777"/>
      </dsp:txXfrm>
    </dsp:sp>
    <dsp:sp modelId="{317C922C-D6A9-4FAB-AE70-20D37160DD55}">
      <dsp:nvSpPr>
        <dsp:cNvPr id="0" name=""/>
        <dsp:cNvSpPr/>
      </dsp:nvSpPr>
      <dsp:spPr>
        <a:xfrm rot="10800000">
          <a:off x="2359109" y="2013132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10800000">
        <a:off x="2467851" y="2097937"/>
        <a:ext cx="253732" cy="254416"/>
      </dsp:txXfrm>
    </dsp:sp>
    <dsp:sp modelId="{3A9DF7D0-4D1E-4220-80EF-148B3C4CCC54}">
      <dsp:nvSpPr>
        <dsp:cNvPr id="0" name=""/>
        <dsp:cNvSpPr/>
      </dsp:nvSpPr>
      <dsp:spPr>
        <a:xfrm>
          <a:off x="478344" y="1712210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PAYLOAD DATA</a:t>
          </a:r>
        </a:p>
      </dsp:txBody>
      <dsp:txXfrm>
        <a:off x="508391" y="1742257"/>
        <a:ext cx="1649692" cy="965777"/>
      </dsp:txXfrm>
    </dsp:sp>
    <dsp:sp modelId="{13485351-307C-4E68-8919-97949516D140}">
      <dsp:nvSpPr>
        <dsp:cNvPr id="0" name=""/>
        <dsp:cNvSpPr/>
      </dsp:nvSpPr>
      <dsp:spPr>
        <a:xfrm rot="5400000">
          <a:off x="1152000" y="2857766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1206029" y="2888542"/>
        <a:ext cx="254416" cy="253732"/>
      </dsp:txXfrm>
    </dsp:sp>
    <dsp:sp modelId="{25E7C9B9-4FCC-43FC-91E2-F2E41E5A7805}">
      <dsp:nvSpPr>
        <dsp:cNvPr id="0" name=""/>
        <dsp:cNvSpPr/>
      </dsp:nvSpPr>
      <dsp:spPr>
        <a:xfrm>
          <a:off x="478344" y="3421996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CORE DATA</a:t>
          </a:r>
        </a:p>
      </dsp:txBody>
      <dsp:txXfrm>
        <a:off x="508391" y="3452043"/>
        <a:ext cx="1649692" cy="96577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0B314-DEC2-47A1-8B27-385D99629FCB}">
      <dsp:nvSpPr>
        <dsp:cNvPr id="0" name=""/>
        <dsp:cNvSpPr/>
      </dsp:nvSpPr>
      <dsp:spPr>
        <a:xfrm>
          <a:off x="4042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Request the Wiki page</a:t>
          </a:r>
        </a:p>
      </dsp:txBody>
      <dsp:txXfrm>
        <a:off x="4042" y="694886"/>
        <a:ext cx="1838086" cy="701354"/>
      </dsp:txXfrm>
    </dsp:sp>
    <dsp:sp modelId="{F95A38BC-CF66-497A-B084-55090E53A385}">
      <dsp:nvSpPr>
        <dsp:cNvPr id="0" name=""/>
        <dsp:cNvSpPr/>
      </dsp:nvSpPr>
      <dsp:spPr>
        <a:xfrm>
          <a:off x="380518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Create a request object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Create Beautiful Soup object for scraping</a:t>
          </a:r>
        </a:p>
      </dsp:txBody>
      <dsp:txXfrm>
        <a:off x="434354" y="1450077"/>
        <a:ext cx="1730414" cy="2370927"/>
      </dsp:txXfrm>
    </dsp:sp>
    <dsp:sp modelId="{3C197914-7897-4619-AB1F-36B0BFF1BAD5}">
      <dsp:nvSpPr>
        <dsp:cNvPr id="0" name=""/>
        <dsp:cNvSpPr/>
      </dsp:nvSpPr>
      <dsp:spPr>
        <a:xfrm>
          <a:off x="2120776" y="81674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120776" y="908274"/>
        <a:ext cx="453443" cy="274578"/>
      </dsp:txXfrm>
    </dsp:sp>
    <dsp:sp modelId="{9875411C-8995-4A3E-9F1A-9D680AF286E1}">
      <dsp:nvSpPr>
        <dsp:cNvPr id="0" name=""/>
        <dsp:cNvSpPr/>
      </dsp:nvSpPr>
      <dsp:spPr>
        <a:xfrm>
          <a:off x="2956718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Extracting Column Names</a:t>
          </a:r>
        </a:p>
      </dsp:txBody>
      <dsp:txXfrm>
        <a:off x="2956718" y="694886"/>
        <a:ext cx="1838086" cy="701354"/>
      </dsp:txXfrm>
    </dsp:sp>
    <dsp:sp modelId="{F535E801-8FAA-4D00-B750-D20C7098BB4E}">
      <dsp:nvSpPr>
        <dsp:cNvPr id="0" name=""/>
        <dsp:cNvSpPr/>
      </dsp:nvSpPr>
      <dsp:spPr>
        <a:xfrm>
          <a:off x="3333194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Find all “table”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Iterate through each header to get the column names</a:t>
          </a:r>
        </a:p>
      </dsp:txBody>
      <dsp:txXfrm>
        <a:off x="3387030" y="1450077"/>
        <a:ext cx="1730414" cy="2370927"/>
      </dsp:txXfrm>
    </dsp:sp>
    <dsp:sp modelId="{8734949E-44C4-4D23-B4D2-AD554298053B}">
      <dsp:nvSpPr>
        <dsp:cNvPr id="0" name=""/>
        <dsp:cNvSpPr/>
      </dsp:nvSpPr>
      <dsp:spPr>
        <a:xfrm>
          <a:off x="5073452" y="81674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073452" y="908274"/>
        <a:ext cx="453443" cy="274578"/>
      </dsp:txXfrm>
    </dsp:sp>
    <dsp:sp modelId="{7E46F046-AE53-4AC6-8FB6-29B0C6CE92FB}">
      <dsp:nvSpPr>
        <dsp:cNvPr id="0" name=""/>
        <dsp:cNvSpPr/>
      </dsp:nvSpPr>
      <dsp:spPr>
        <a:xfrm>
          <a:off x="5909394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Create </a:t>
          </a:r>
          <a:r>
            <a:rPr lang="en-US" sz="1800" kern="1200" dirty="0" err="1"/>
            <a:t>DataFrame</a:t>
          </a:r>
          <a:endParaRPr lang="en-US" sz="1800" kern="1200" dirty="0"/>
        </a:p>
      </dsp:txBody>
      <dsp:txXfrm>
        <a:off x="5909394" y="694886"/>
        <a:ext cx="1838086" cy="701354"/>
      </dsp:txXfrm>
    </dsp:sp>
    <dsp:sp modelId="{5AC1491C-A881-42C5-B765-9C74DD1F3C92}">
      <dsp:nvSpPr>
        <dsp:cNvPr id="0" name=""/>
        <dsp:cNvSpPr/>
      </dsp:nvSpPr>
      <dsp:spPr>
        <a:xfrm>
          <a:off x="6285870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Iterate through each row to parse data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Append data to respective column in </a:t>
          </a:r>
          <a:r>
            <a:rPr lang="en-US" sz="1800" kern="1200" dirty="0" err="1"/>
            <a:t>dataframe</a:t>
          </a:r>
          <a:endParaRPr lang="en-US" sz="1800" kern="1200" dirty="0"/>
        </a:p>
      </dsp:txBody>
      <dsp:txXfrm>
        <a:off x="6339706" y="1450077"/>
        <a:ext cx="1730414" cy="2370927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PAYLOAD MASS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Null values: 5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Replaced with Mean</a:t>
          </a:r>
        </a:p>
      </dsp:txBody>
      <dsp:txXfrm>
        <a:off x="31862" y="3295365"/>
        <a:ext cx="1616252" cy="10241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Landing Pad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Null values: 26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Retain nulls</a:t>
          </a:r>
        </a:p>
      </dsp:txBody>
      <dsp:txXfrm>
        <a:off x="31862" y="3295365"/>
        <a:ext cx="1616252" cy="102411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Landing Outcome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Categorical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Boolean</a:t>
          </a:r>
        </a:p>
      </dsp:txBody>
      <dsp:txXfrm>
        <a:off x="31862" y="3295365"/>
        <a:ext cx="1616252" cy="1024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09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76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13" Type="http://schemas.microsoft.com/office/2007/relationships/diagramDrawing" Target="../diagrams/drawing5.xml"/><Relationship Id="rId18" Type="http://schemas.microsoft.com/office/2007/relationships/diagramDrawing" Target="../diagrams/drawing6.xml"/><Relationship Id="rId3" Type="http://schemas.openxmlformats.org/officeDocument/2006/relationships/hyperlink" Target="https://github.com/lyphatvietlinh/datascience_capstone/blob/3f8d74bf1bcc6890e225f9b06777b8ef9b5b7495/SpaceX%20Data%20Wrangling.ipynb" TargetMode="External"/><Relationship Id="rId7" Type="http://schemas.openxmlformats.org/officeDocument/2006/relationships/diagramColors" Target="../diagrams/colors4.xml"/><Relationship Id="rId12" Type="http://schemas.openxmlformats.org/officeDocument/2006/relationships/diagramColors" Target="../diagrams/colors5.xml"/><Relationship Id="rId17" Type="http://schemas.openxmlformats.org/officeDocument/2006/relationships/diagramColors" Target="../diagrams/colors6.xml"/><Relationship Id="rId2" Type="http://schemas.openxmlformats.org/officeDocument/2006/relationships/image" Target="../media/image3.png"/><Relationship Id="rId16" Type="http://schemas.openxmlformats.org/officeDocument/2006/relationships/diagramQuickStyle" Target="../diagrams/quickStyle6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11" Type="http://schemas.openxmlformats.org/officeDocument/2006/relationships/diagramQuickStyle" Target="../diagrams/quickStyle5.xml"/><Relationship Id="rId5" Type="http://schemas.openxmlformats.org/officeDocument/2006/relationships/diagramLayout" Target="../diagrams/layout4.xml"/><Relationship Id="rId15" Type="http://schemas.openxmlformats.org/officeDocument/2006/relationships/diagramLayout" Target="../diagrams/layout6.xml"/><Relationship Id="rId10" Type="http://schemas.openxmlformats.org/officeDocument/2006/relationships/diagramLayout" Target="../diagrams/layout5.xml"/><Relationship Id="rId4" Type="http://schemas.openxmlformats.org/officeDocument/2006/relationships/diagramData" Target="../diagrams/data4.xml"/><Relationship Id="rId9" Type="http://schemas.openxmlformats.org/officeDocument/2006/relationships/diagramData" Target="../diagrams/data5.xml"/><Relationship Id="rId14" Type="http://schemas.openxmlformats.org/officeDocument/2006/relationships/diagramData" Target="../diagrams/data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yphatvietlinh/datascience_capstone/blob/3f8d74bf1bcc6890e225f9b06777b8ef9b5b7495/Space%20X%20Exploratory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lyphatvietlinh/datascience_capstone/blob/3f8d74bf1bcc6890e225f9b06777b8ef9b5b7495/Space%20X%20Exploratory%20Analysis.ipynb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lyphatvietlinh/datascience_capstone/blob/3f8d74bf1bcc6890e225f9b06777b8ef9b5b7495/Space%20X%20Data%20Collection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hyperlink" Target="https://github.com/lyphatvietlinh/datascience_capstone/blob/3f8d74bf1bcc6890e225f9b06777b8ef9b5b7495/SpaceX%20Web%20Scraping.ipynb" TargetMode="External"/><Relationship Id="rId7" Type="http://schemas.openxmlformats.org/officeDocument/2006/relationships/diagramColors" Target="../diagrams/colors3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Ly Phat Viet Linh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292643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0A847AC-0074-45D1-9F53-796AC032C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314447"/>
              </p:ext>
            </p:extLst>
          </p:nvPr>
        </p:nvGraphicFramePr>
        <p:xfrm>
          <a:off x="5144432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6A15FA7-8176-49F7-800D-EB3B667781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6554482"/>
              </p:ext>
            </p:extLst>
          </p:nvPr>
        </p:nvGraphicFramePr>
        <p:xfrm>
          <a:off x="7250060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B692FCA-293A-4D60-8717-C5C62AE2E4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1683450"/>
              </p:ext>
            </p:extLst>
          </p:nvPr>
        </p:nvGraphicFramePr>
        <p:xfrm>
          <a:off x="9346582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416155" cy="419994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plots were plotted between Flight Number, Launch Site, Payload Mass, to try find the patterns between these 3 features with launch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classify success rate of launches between orbit type.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show success rate trend over the years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9488BE-FD37-43AF-83E4-54CB89809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821" y="1358453"/>
            <a:ext cx="1718699" cy="1170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35F043-F31D-4B34-8948-A13E53213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484" y="4618410"/>
            <a:ext cx="4416156" cy="14071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9FCEE0-6384-43B0-BBE1-DDBBF1FAB8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5659" y="2727155"/>
            <a:ext cx="3444241" cy="140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9745589" cy="515699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with SQL: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5 records where launch sites begin with the string 'CCA’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date when the first successful landing outcome in ground pad was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acheived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  names of the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have carried the maximum payload mass. Use a subquery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failed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drone ship, their booster versions, and launch site names for in year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 to Notebook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10139"/>
            <a:ext cx="9546758" cy="470921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2" y="1406637"/>
            <a:ext cx="10157632" cy="5181235"/>
          </a:xfrm>
          <a:prstGeom prst="rect">
            <a:avLst/>
          </a:prstGeom>
        </p:spPr>
        <p:txBody>
          <a:bodyPr wrap="square"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through Space X API: 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Booster Version, Launch Site, Payload Data, Core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missing data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4 models were built using Support Vector Machine, K Nearest Neighbor, Logistic Regression, and Decision Tree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Hyperparameters tuning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CV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B16BE9F3-25C2-45DD-8231-877D8F3840C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38029021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link to Notebook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98138E-C06E-47B2-B6B2-110144ECC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9764159"/>
              </p:ext>
            </p:extLst>
          </p:nvPr>
        </p:nvGraphicFramePr>
        <p:xfrm>
          <a:off x="6096000" y="1575858"/>
          <a:ext cx="5060176" cy="44502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73480" y="5784427"/>
            <a:ext cx="9372599" cy="151253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FCDEC88-EED0-4469-920A-C5AF952C9E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394454"/>
              </p:ext>
            </p:extLst>
          </p:nvPr>
        </p:nvGraphicFramePr>
        <p:xfrm>
          <a:off x="2032000" y="1184220"/>
          <a:ext cx="8128000" cy="4569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423</TotalTime>
  <Words>1569</Words>
  <Application>Microsoft Office PowerPoint</Application>
  <PresentationFormat>Widescreen</PresentationFormat>
  <Paragraphs>263</Paragraphs>
  <Slides>47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Linh Lý Phát Việt</cp:lastModifiedBy>
  <cp:revision>200</cp:revision>
  <dcterms:created xsi:type="dcterms:W3CDTF">2021-04-29T18:58:34Z</dcterms:created>
  <dcterms:modified xsi:type="dcterms:W3CDTF">2021-10-18T09:02:52Z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